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74"/>
  </p:notesMasterIdLst>
  <p:sldIdLst>
    <p:sldId id="257" r:id="rId6"/>
    <p:sldId id="259" r:id="rId7"/>
    <p:sldId id="260" r:id="rId8"/>
    <p:sldId id="261" r:id="rId9"/>
    <p:sldId id="269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70" r:id="rId18"/>
    <p:sldId id="293" r:id="rId19"/>
    <p:sldId id="294" r:id="rId20"/>
    <p:sldId id="295" r:id="rId21"/>
    <p:sldId id="296" r:id="rId22"/>
    <p:sldId id="297" r:id="rId23"/>
    <p:sldId id="298" r:id="rId24"/>
    <p:sldId id="271" r:id="rId25"/>
    <p:sldId id="299" r:id="rId26"/>
    <p:sldId id="300" r:id="rId27"/>
    <p:sldId id="301" r:id="rId28"/>
    <p:sldId id="302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282" r:id="rId38"/>
    <p:sldId id="283" r:id="rId39"/>
    <p:sldId id="285" r:id="rId40"/>
    <p:sldId id="303" r:id="rId41"/>
    <p:sldId id="335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18" r:id="rId56"/>
    <p:sldId id="319" r:id="rId57"/>
    <p:sldId id="320" r:id="rId58"/>
    <p:sldId id="321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256" r:id="rId72"/>
    <p:sldId id="258" r:id="rId7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42B5E7"/>
    <a:srgbClr val="C6C123"/>
    <a:srgbClr val="129490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77771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4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94984-0189-4AFB-80C6-7D242E16E370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FB47556-63E5-4047-9E51-DDE3A58BDAD1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/>
            <a:t> </a:t>
          </a:r>
        </a:p>
      </dgm:t>
    </dgm:pt>
    <dgm:pt modelId="{BCC1381E-A7CC-49FB-B031-6BCC065C26F4}" type="parTrans" cxnId="{8F8EF52D-B5A5-47AC-8D77-0B4596EADAC2}">
      <dgm:prSet/>
      <dgm:spPr/>
      <dgm:t>
        <a:bodyPr/>
        <a:lstStyle/>
        <a:p>
          <a:endParaRPr lang="da-DK"/>
        </a:p>
      </dgm:t>
    </dgm:pt>
    <dgm:pt modelId="{8BA8E68F-05E1-4DCB-AAD5-C4BEEC59CCAF}" type="sibTrans" cxnId="{8F8EF52D-B5A5-47AC-8D77-0B4596EADAC2}">
      <dgm:prSet/>
      <dgm:spPr/>
      <dgm:t>
        <a:bodyPr/>
        <a:lstStyle/>
        <a:p>
          <a:endParaRPr lang="da-DK"/>
        </a:p>
      </dgm:t>
    </dgm:pt>
    <dgm:pt modelId="{D32F7831-9853-4558-ACC6-E1CC231B7769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2850F0EA-1703-481B-B8B3-3422C195233C}" type="parTrans" cxnId="{CCBDF05E-D9D4-4578-87D8-19E530F6C845}">
      <dgm:prSet/>
      <dgm:spPr/>
      <dgm:t>
        <a:bodyPr/>
        <a:lstStyle/>
        <a:p>
          <a:endParaRPr lang="da-DK"/>
        </a:p>
      </dgm:t>
    </dgm:pt>
    <dgm:pt modelId="{877C18EB-E5EC-49F1-A15D-B4D786F418C6}" type="sibTrans" cxnId="{CCBDF05E-D9D4-4578-87D8-19E530F6C845}">
      <dgm:prSet/>
      <dgm:spPr/>
      <dgm:t>
        <a:bodyPr/>
        <a:lstStyle/>
        <a:p>
          <a:endParaRPr lang="da-DK"/>
        </a:p>
      </dgm:t>
    </dgm:pt>
    <dgm:pt modelId="{4C84FC7C-5A86-478C-8540-DC4FABF83D96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3545C2D4-C6A6-4B62-B85A-BE8295C3F756}" type="parTrans" cxnId="{57BACC1B-F143-4F0E-811A-679BF10D9C38}">
      <dgm:prSet/>
      <dgm:spPr/>
      <dgm:t>
        <a:bodyPr/>
        <a:lstStyle/>
        <a:p>
          <a:endParaRPr lang="da-DK"/>
        </a:p>
      </dgm:t>
    </dgm:pt>
    <dgm:pt modelId="{08DC42FD-1A70-40BB-B6FA-7EE290EAC94B}" type="sibTrans" cxnId="{57BACC1B-F143-4F0E-811A-679BF10D9C38}">
      <dgm:prSet/>
      <dgm:spPr/>
      <dgm:t>
        <a:bodyPr/>
        <a:lstStyle/>
        <a:p>
          <a:endParaRPr lang="da-DK"/>
        </a:p>
      </dgm:t>
    </dgm:pt>
    <dgm:pt modelId="{BA1F400C-11B0-47BD-90F5-D8FEAC39EF97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EBB5A03D-891D-4DA1-A303-310F8F6FECD3}" type="parTrans" cxnId="{CF892EF5-E296-44D3-96DE-F0B5B746A273}">
      <dgm:prSet/>
      <dgm:spPr/>
      <dgm:t>
        <a:bodyPr/>
        <a:lstStyle/>
        <a:p>
          <a:endParaRPr lang="da-DK"/>
        </a:p>
      </dgm:t>
    </dgm:pt>
    <dgm:pt modelId="{497FD7EF-2FF1-40B3-8E32-ACA1D1971571}" type="sibTrans" cxnId="{CF892EF5-E296-44D3-96DE-F0B5B746A273}">
      <dgm:prSet/>
      <dgm:spPr/>
      <dgm:t>
        <a:bodyPr/>
        <a:lstStyle/>
        <a:p>
          <a:endParaRPr lang="da-DK"/>
        </a:p>
      </dgm:t>
    </dgm:pt>
    <dgm:pt modelId="{6F06F052-D40E-4250-A558-42ED2483213F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6E1F73DF-7B52-4A00-8A7F-1D9B5F6836D8}" type="parTrans" cxnId="{C5ABA140-7235-4A25-A532-EF563541122E}">
      <dgm:prSet/>
      <dgm:spPr/>
      <dgm:t>
        <a:bodyPr/>
        <a:lstStyle/>
        <a:p>
          <a:endParaRPr lang="da-DK"/>
        </a:p>
      </dgm:t>
    </dgm:pt>
    <dgm:pt modelId="{EB688F5D-04BD-4F74-95B8-8971B0F57298}" type="sibTrans" cxnId="{C5ABA140-7235-4A25-A532-EF563541122E}">
      <dgm:prSet/>
      <dgm:spPr/>
      <dgm:t>
        <a:bodyPr/>
        <a:lstStyle/>
        <a:p>
          <a:endParaRPr lang="da-DK"/>
        </a:p>
      </dgm:t>
    </dgm:pt>
    <dgm:pt modelId="{9B4131B6-3170-42AA-8E0C-8B32B6E0D146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4A126222-178C-4685-AC18-C40B7E2D59A2}" type="parTrans" cxnId="{FBDA21CB-25C5-461F-9938-585224D559C0}">
      <dgm:prSet/>
      <dgm:spPr/>
      <dgm:t>
        <a:bodyPr/>
        <a:lstStyle/>
        <a:p>
          <a:endParaRPr lang="da-DK"/>
        </a:p>
      </dgm:t>
    </dgm:pt>
    <dgm:pt modelId="{418F2D40-9171-4EEC-B101-3245A1C93465}" type="sibTrans" cxnId="{FBDA21CB-25C5-461F-9938-585224D559C0}">
      <dgm:prSet/>
      <dgm:spPr/>
      <dgm:t>
        <a:bodyPr/>
        <a:lstStyle/>
        <a:p>
          <a:endParaRPr lang="da-DK"/>
        </a:p>
      </dgm:t>
    </dgm:pt>
    <dgm:pt modelId="{8F8D6D65-5EAF-446C-A73B-834F9A098C9B}" type="pres">
      <dgm:prSet presAssocID="{5E794984-0189-4AFB-80C6-7D242E16E37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9443867-8852-4FA3-897F-5CEC1421A7F3}" type="pres">
      <dgm:prSet presAssocID="{4FB47556-63E5-4047-9E51-DDE3A58BDAD1}" presName="centerShape" presStyleLbl="node0" presStyleIdx="0" presStyleCnt="1"/>
      <dgm:spPr/>
    </dgm:pt>
    <dgm:pt modelId="{33D1CAEA-EB80-4F59-8930-C33AE3D2B0B7}" type="pres">
      <dgm:prSet presAssocID="{2850F0EA-1703-481B-B8B3-3422C195233C}" presName="Name9" presStyleLbl="parChTrans1D2" presStyleIdx="0" presStyleCnt="5"/>
      <dgm:spPr/>
    </dgm:pt>
    <dgm:pt modelId="{751F7E98-63C0-46A6-9732-B576AA9C3634}" type="pres">
      <dgm:prSet presAssocID="{2850F0EA-1703-481B-B8B3-3422C195233C}" presName="connTx" presStyleLbl="parChTrans1D2" presStyleIdx="0" presStyleCnt="5"/>
      <dgm:spPr/>
    </dgm:pt>
    <dgm:pt modelId="{C78EEECA-75C5-4A91-9EEA-6FEBB3D74EA0}" type="pres">
      <dgm:prSet presAssocID="{D32F7831-9853-4558-ACC6-E1CC231B7769}" presName="node" presStyleLbl="node1" presStyleIdx="0" presStyleCnt="5">
        <dgm:presLayoutVars>
          <dgm:bulletEnabled val="1"/>
        </dgm:presLayoutVars>
      </dgm:prSet>
      <dgm:spPr/>
    </dgm:pt>
    <dgm:pt modelId="{8649E2F6-86D3-44F8-B928-D995C6C998EF}" type="pres">
      <dgm:prSet presAssocID="{3545C2D4-C6A6-4B62-B85A-BE8295C3F756}" presName="Name9" presStyleLbl="parChTrans1D2" presStyleIdx="1" presStyleCnt="5"/>
      <dgm:spPr/>
    </dgm:pt>
    <dgm:pt modelId="{1271B323-4942-4990-8A17-24D251A1067F}" type="pres">
      <dgm:prSet presAssocID="{3545C2D4-C6A6-4B62-B85A-BE8295C3F756}" presName="connTx" presStyleLbl="parChTrans1D2" presStyleIdx="1" presStyleCnt="5"/>
      <dgm:spPr/>
    </dgm:pt>
    <dgm:pt modelId="{F1F16007-D1DB-4979-97D9-F4D45B37A2BF}" type="pres">
      <dgm:prSet presAssocID="{4C84FC7C-5A86-478C-8540-DC4FABF83D96}" presName="node" presStyleLbl="node1" presStyleIdx="1" presStyleCnt="5">
        <dgm:presLayoutVars>
          <dgm:bulletEnabled val="1"/>
        </dgm:presLayoutVars>
      </dgm:prSet>
      <dgm:spPr/>
    </dgm:pt>
    <dgm:pt modelId="{48850BF3-30FF-4229-992C-5B8B2BBCBC81}" type="pres">
      <dgm:prSet presAssocID="{EBB5A03D-891D-4DA1-A303-310F8F6FECD3}" presName="Name9" presStyleLbl="parChTrans1D2" presStyleIdx="2" presStyleCnt="5"/>
      <dgm:spPr/>
    </dgm:pt>
    <dgm:pt modelId="{918DF872-3BB1-4BA3-B1D8-35FB8625D4C7}" type="pres">
      <dgm:prSet presAssocID="{EBB5A03D-891D-4DA1-A303-310F8F6FECD3}" presName="connTx" presStyleLbl="parChTrans1D2" presStyleIdx="2" presStyleCnt="5"/>
      <dgm:spPr/>
    </dgm:pt>
    <dgm:pt modelId="{EB7505AE-E66D-4534-B4BF-55766D8B1B37}" type="pres">
      <dgm:prSet presAssocID="{BA1F400C-11B0-47BD-90F5-D8FEAC39EF97}" presName="node" presStyleLbl="node1" presStyleIdx="2" presStyleCnt="5">
        <dgm:presLayoutVars>
          <dgm:bulletEnabled val="1"/>
        </dgm:presLayoutVars>
      </dgm:prSet>
      <dgm:spPr/>
    </dgm:pt>
    <dgm:pt modelId="{00A41946-3071-4D51-9F64-809EFBA90CB9}" type="pres">
      <dgm:prSet presAssocID="{6E1F73DF-7B52-4A00-8A7F-1D9B5F6836D8}" presName="Name9" presStyleLbl="parChTrans1D2" presStyleIdx="3" presStyleCnt="5"/>
      <dgm:spPr/>
    </dgm:pt>
    <dgm:pt modelId="{F4874F4A-E99E-475F-815E-BC78DB464D32}" type="pres">
      <dgm:prSet presAssocID="{6E1F73DF-7B52-4A00-8A7F-1D9B5F6836D8}" presName="connTx" presStyleLbl="parChTrans1D2" presStyleIdx="3" presStyleCnt="5"/>
      <dgm:spPr/>
    </dgm:pt>
    <dgm:pt modelId="{1B227C31-4B95-49C5-B32D-D24E128DF724}" type="pres">
      <dgm:prSet presAssocID="{6F06F052-D40E-4250-A558-42ED2483213F}" presName="node" presStyleLbl="node1" presStyleIdx="3" presStyleCnt="5">
        <dgm:presLayoutVars>
          <dgm:bulletEnabled val="1"/>
        </dgm:presLayoutVars>
      </dgm:prSet>
      <dgm:spPr/>
    </dgm:pt>
    <dgm:pt modelId="{424DFED6-C557-4054-A858-F5B24A28FEA7}" type="pres">
      <dgm:prSet presAssocID="{4A126222-178C-4685-AC18-C40B7E2D59A2}" presName="Name9" presStyleLbl="parChTrans1D2" presStyleIdx="4" presStyleCnt="5"/>
      <dgm:spPr/>
    </dgm:pt>
    <dgm:pt modelId="{DDFF3E25-EC7B-4204-B9EB-DC6A3AF44497}" type="pres">
      <dgm:prSet presAssocID="{4A126222-178C-4685-AC18-C40B7E2D59A2}" presName="connTx" presStyleLbl="parChTrans1D2" presStyleIdx="4" presStyleCnt="5"/>
      <dgm:spPr/>
    </dgm:pt>
    <dgm:pt modelId="{BDDD53D3-9145-4688-B762-BCFDB076E30C}" type="pres">
      <dgm:prSet presAssocID="{9B4131B6-3170-42AA-8E0C-8B32B6E0D146}" presName="node" presStyleLbl="node1" presStyleIdx="4" presStyleCnt="5">
        <dgm:presLayoutVars>
          <dgm:bulletEnabled val="1"/>
        </dgm:presLayoutVars>
      </dgm:prSet>
      <dgm:spPr/>
    </dgm:pt>
  </dgm:ptLst>
  <dgm:cxnLst>
    <dgm:cxn modelId="{9B673207-AFB1-4624-A415-F0A0C0AB8317}" type="presOf" srcId="{EBB5A03D-891D-4DA1-A303-310F8F6FECD3}" destId="{48850BF3-30FF-4229-992C-5B8B2BBCBC81}" srcOrd="0" destOrd="0" presId="urn:microsoft.com/office/officeart/2005/8/layout/radial1"/>
    <dgm:cxn modelId="{C6586A15-2719-41F4-9151-4C8C52B706EC}" type="presOf" srcId="{EBB5A03D-891D-4DA1-A303-310F8F6FECD3}" destId="{918DF872-3BB1-4BA3-B1D8-35FB8625D4C7}" srcOrd="1" destOrd="0" presId="urn:microsoft.com/office/officeart/2005/8/layout/radial1"/>
    <dgm:cxn modelId="{57BACC1B-F143-4F0E-811A-679BF10D9C38}" srcId="{4FB47556-63E5-4047-9E51-DDE3A58BDAD1}" destId="{4C84FC7C-5A86-478C-8540-DC4FABF83D96}" srcOrd="1" destOrd="0" parTransId="{3545C2D4-C6A6-4B62-B85A-BE8295C3F756}" sibTransId="{08DC42FD-1A70-40BB-B6FA-7EE290EAC94B}"/>
    <dgm:cxn modelId="{9CEA141E-F8DB-4E59-B6C3-E9A3608FD92E}" type="presOf" srcId="{BA1F400C-11B0-47BD-90F5-D8FEAC39EF97}" destId="{EB7505AE-E66D-4534-B4BF-55766D8B1B37}" srcOrd="0" destOrd="0" presId="urn:microsoft.com/office/officeart/2005/8/layout/radial1"/>
    <dgm:cxn modelId="{C1ECE720-661A-4163-87AA-C9605A0E86EA}" type="presOf" srcId="{2850F0EA-1703-481B-B8B3-3422C195233C}" destId="{33D1CAEA-EB80-4F59-8930-C33AE3D2B0B7}" srcOrd="0" destOrd="0" presId="urn:microsoft.com/office/officeart/2005/8/layout/radial1"/>
    <dgm:cxn modelId="{8F8EF52D-B5A5-47AC-8D77-0B4596EADAC2}" srcId="{5E794984-0189-4AFB-80C6-7D242E16E370}" destId="{4FB47556-63E5-4047-9E51-DDE3A58BDAD1}" srcOrd="0" destOrd="0" parTransId="{BCC1381E-A7CC-49FB-B031-6BCC065C26F4}" sibTransId="{8BA8E68F-05E1-4DCB-AAD5-C4BEEC59CCAF}"/>
    <dgm:cxn modelId="{C5ABA140-7235-4A25-A532-EF563541122E}" srcId="{4FB47556-63E5-4047-9E51-DDE3A58BDAD1}" destId="{6F06F052-D40E-4250-A558-42ED2483213F}" srcOrd="3" destOrd="0" parTransId="{6E1F73DF-7B52-4A00-8A7F-1D9B5F6836D8}" sibTransId="{EB688F5D-04BD-4F74-95B8-8971B0F57298}"/>
    <dgm:cxn modelId="{CCBDF05E-D9D4-4578-87D8-19E530F6C845}" srcId="{4FB47556-63E5-4047-9E51-DDE3A58BDAD1}" destId="{D32F7831-9853-4558-ACC6-E1CC231B7769}" srcOrd="0" destOrd="0" parTransId="{2850F0EA-1703-481B-B8B3-3422C195233C}" sibTransId="{877C18EB-E5EC-49F1-A15D-B4D786F418C6}"/>
    <dgm:cxn modelId="{A2287666-A8E6-42EA-97A3-56C972F904C4}" type="presOf" srcId="{5E794984-0189-4AFB-80C6-7D242E16E370}" destId="{8F8D6D65-5EAF-446C-A73B-834F9A098C9B}" srcOrd="0" destOrd="0" presId="urn:microsoft.com/office/officeart/2005/8/layout/radial1"/>
    <dgm:cxn modelId="{72F61B6C-6139-4F4E-9670-363A1057AAEB}" type="presOf" srcId="{D32F7831-9853-4558-ACC6-E1CC231B7769}" destId="{C78EEECA-75C5-4A91-9EEA-6FEBB3D74EA0}" srcOrd="0" destOrd="0" presId="urn:microsoft.com/office/officeart/2005/8/layout/radial1"/>
    <dgm:cxn modelId="{E9C2BE56-74AE-4A1B-8E9E-0C80FEAC4CE4}" type="presOf" srcId="{4FB47556-63E5-4047-9E51-DDE3A58BDAD1}" destId="{89443867-8852-4FA3-897F-5CEC1421A7F3}" srcOrd="0" destOrd="0" presId="urn:microsoft.com/office/officeart/2005/8/layout/radial1"/>
    <dgm:cxn modelId="{A81B9B7B-7235-43C1-855E-72570BDF3C7E}" type="presOf" srcId="{3545C2D4-C6A6-4B62-B85A-BE8295C3F756}" destId="{1271B323-4942-4990-8A17-24D251A1067F}" srcOrd="1" destOrd="0" presId="urn:microsoft.com/office/officeart/2005/8/layout/radial1"/>
    <dgm:cxn modelId="{A45AEF96-768D-425F-A352-21234D35D759}" type="presOf" srcId="{3545C2D4-C6A6-4B62-B85A-BE8295C3F756}" destId="{8649E2F6-86D3-44F8-B928-D995C6C998EF}" srcOrd="0" destOrd="0" presId="urn:microsoft.com/office/officeart/2005/8/layout/radial1"/>
    <dgm:cxn modelId="{E4E1C59C-EA56-433A-9BA9-E1DFE0FA63C5}" type="presOf" srcId="{2850F0EA-1703-481B-B8B3-3422C195233C}" destId="{751F7E98-63C0-46A6-9732-B576AA9C3634}" srcOrd="1" destOrd="0" presId="urn:microsoft.com/office/officeart/2005/8/layout/radial1"/>
    <dgm:cxn modelId="{AAB522AE-2B8C-447B-A161-93235BE20F62}" type="presOf" srcId="{6E1F73DF-7B52-4A00-8A7F-1D9B5F6836D8}" destId="{00A41946-3071-4D51-9F64-809EFBA90CB9}" srcOrd="0" destOrd="0" presId="urn:microsoft.com/office/officeart/2005/8/layout/radial1"/>
    <dgm:cxn modelId="{ADC8D4C1-3BDE-4913-8392-93A8F6750F55}" type="presOf" srcId="{4A126222-178C-4685-AC18-C40B7E2D59A2}" destId="{424DFED6-C557-4054-A858-F5B24A28FEA7}" srcOrd="0" destOrd="0" presId="urn:microsoft.com/office/officeart/2005/8/layout/radial1"/>
    <dgm:cxn modelId="{4EAEBFC5-3FB0-4C79-AF1E-55E0F77D63E1}" type="presOf" srcId="{4A126222-178C-4685-AC18-C40B7E2D59A2}" destId="{DDFF3E25-EC7B-4204-B9EB-DC6A3AF44497}" srcOrd="1" destOrd="0" presId="urn:microsoft.com/office/officeart/2005/8/layout/radial1"/>
    <dgm:cxn modelId="{FBDA21CB-25C5-461F-9938-585224D559C0}" srcId="{4FB47556-63E5-4047-9E51-DDE3A58BDAD1}" destId="{9B4131B6-3170-42AA-8E0C-8B32B6E0D146}" srcOrd="4" destOrd="0" parTransId="{4A126222-178C-4685-AC18-C40B7E2D59A2}" sibTransId="{418F2D40-9171-4EEC-B101-3245A1C93465}"/>
    <dgm:cxn modelId="{792C7BCF-551D-4CF6-A7D1-FADEF406C35C}" type="presOf" srcId="{6F06F052-D40E-4250-A558-42ED2483213F}" destId="{1B227C31-4B95-49C5-B32D-D24E128DF724}" srcOrd="0" destOrd="0" presId="urn:microsoft.com/office/officeart/2005/8/layout/radial1"/>
    <dgm:cxn modelId="{806B85DA-4270-4E53-B20A-D14A0F4793C8}" type="presOf" srcId="{4C84FC7C-5A86-478C-8540-DC4FABF83D96}" destId="{F1F16007-D1DB-4979-97D9-F4D45B37A2BF}" srcOrd="0" destOrd="0" presId="urn:microsoft.com/office/officeart/2005/8/layout/radial1"/>
    <dgm:cxn modelId="{5410A2ED-30A5-4F74-8714-25E82AAEE5A0}" type="presOf" srcId="{9B4131B6-3170-42AA-8E0C-8B32B6E0D146}" destId="{BDDD53D3-9145-4688-B762-BCFDB076E30C}" srcOrd="0" destOrd="0" presId="urn:microsoft.com/office/officeart/2005/8/layout/radial1"/>
    <dgm:cxn modelId="{CF892EF5-E296-44D3-96DE-F0B5B746A273}" srcId="{4FB47556-63E5-4047-9E51-DDE3A58BDAD1}" destId="{BA1F400C-11B0-47BD-90F5-D8FEAC39EF97}" srcOrd="2" destOrd="0" parTransId="{EBB5A03D-891D-4DA1-A303-310F8F6FECD3}" sibTransId="{497FD7EF-2FF1-40B3-8E32-ACA1D1971571}"/>
    <dgm:cxn modelId="{B535BFF6-BCCF-4A58-BBBF-EAF1C43FA900}" type="presOf" srcId="{6E1F73DF-7B52-4A00-8A7F-1D9B5F6836D8}" destId="{F4874F4A-E99E-475F-815E-BC78DB464D32}" srcOrd="1" destOrd="0" presId="urn:microsoft.com/office/officeart/2005/8/layout/radial1"/>
    <dgm:cxn modelId="{4BA29086-186D-4B45-A1EB-57BE157B230B}" type="presParOf" srcId="{8F8D6D65-5EAF-446C-A73B-834F9A098C9B}" destId="{89443867-8852-4FA3-897F-5CEC1421A7F3}" srcOrd="0" destOrd="0" presId="urn:microsoft.com/office/officeart/2005/8/layout/radial1"/>
    <dgm:cxn modelId="{64BCD375-52A2-4ECE-96DA-BB6F613E40BD}" type="presParOf" srcId="{8F8D6D65-5EAF-446C-A73B-834F9A098C9B}" destId="{33D1CAEA-EB80-4F59-8930-C33AE3D2B0B7}" srcOrd="1" destOrd="0" presId="urn:microsoft.com/office/officeart/2005/8/layout/radial1"/>
    <dgm:cxn modelId="{E375E9F6-A788-478E-9969-521CD2DD5E84}" type="presParOf" srcId="{33D1CAEA-EB80-4F59-8930-C33AE3D2B0B7}" destId="{751F7E98-63C0-46A6-9732-B576AA9C3634}" srcOrd="0" destOrd="0" presId="urn:microsoft.com/office/officeart/2005/8/layout/radial1"/>
    <dgm:cxn modelId="{CB9CC8B1-8F9A-4264-AD5E-DF4B4CEC1822}" type="presParOf" srcId="{8F8D6D65-5EAF-446C-A73B-834F9A098C9B}" destId="{C78EEECA-75C5-4A91-9EEA-6FEBB3D74EA0}" srcOrd="2" destOrd="0" presId="urn:microsoft.com/office/officeart/2005/8/layout/radial1"/>
    <dgm:cxn modelId="{8773DAE8-1E4F-412B-B310-BC4F16C66ECA}" type="presParOf" srcId="{8F8D6D65-5EAF-446C-A73B-834F9A098C9B}" destId="{8649E2F6-86D3-44F8-B928-D995C6C998EF}" srcOrd="3" destOrd="0" presId="urn:microsoft.com/office/officeart/2005/8/layout/radial1"/>
    <dgm:cxn modelId="{B74FE0F8-019E-4A71-AB65-9413B0CF5C25}" type="presParOf" srcId="{8649E2F6-86D3-44F8-B928-D995C6C998EF}" destId="{1271B323-4942-4990-8A17-24D251A1067F}" srcOrd="0" destOrd="0" presId="urn:microsoft.com/office/officeart/2005/8/layout/radial1"/>
    <dgm:cxn modelId="{E942A2E3-91F6-44DB-B34A-086806AFEBE6}" type="presParOf" srcId="{8F8D6D65-5EAF-446C-A73B-834F9A098C9B}" destId="{F1F16007-D1DB-4979-97D9-F4D45B37A2BF}" srcOrd="4" destOrd="0" presId="urn:microsoft.com/office/officeart/2005/8/layout/radial1"/>
    <dgm:cxn modelId="{73870D61-3184-47C4-A059-9B7531E8AE8B}" type="presParOf" srcId="{8F8D6D65-5EAF-446C-A73B-834F9A098C9B}" destId="{48850BF3-30FF-4229-992C-5B8B2BBCBC81}" srcOrd="5" destOrd="0" presId="urn:microsoft.com/office/officeart/2005/8/layout/radial1"/>
    <dgm:cxn modelId="{2C18769F-1379-442C-BB5F-240223036E73}" type="presParOf" srcId="{48850BF3-30FF-4229-992C-5B8B2BBCBC81}" destId="{918DF872-3BB1-4BA3-B1D8-35FB8625D4C7}" srcOrd="0" destOrd="0" presId="urn:microsoft.com/office/officeart/2005/8/layout/radial1"/>
    <dgm:cxn modelId="{FCCECFDE-1754-4CA2-A43A-65912DA0ECAA}" type="presParOf" srcId="{8F8D6D65-5EAF-446C-A73B-834F9A098C9B}" destId="{EB7505AE-E66D-4534-B4BF-55766D8B1B37}" srcOrd="6" destOrd="0" presId="urn:microsoft.com/office/officeart/2005/8/layout/radial1"/>
    <dgm:cxn modelId="{073ED263-B0A0-48A7-9A86-33ED7E078B81}" type="presParOf" srcId="{8F8D6D65-5EAF-446C-A73B-834F9A098C9B}" destId="{00A41946-3071-4D51-9F64-809EFBA90CB9}" srcOrd="7" destOrd="0" presId="urn:microsoft.com/office/officeart/2005/8/layout/radial1"/>
    <dgm:cxn modelId="{CB5F9E4F-D9F9-44BA-80DB-D3464DF8BBBB}" type="presParOf" srcId="{00A41946-3071-4D51-9F64-809EFBA90CB9}" destId="{F4874F4A-E99E-475F-815E-BC78DB464D32}" srcOrd="0" destOrd="0" presId="urn:microsoft.com/office/officeart/2005/8/layout/radial1"/>
    <dgm:cxn modelId="{C8B9F7F3-1AA3-41A1-86E1-5CC3CADB8007}" type="presParOf" srcId="{8F8D6D65-5EAF-446C-A73B-834F9A098C9B}" destId="{1B227C31-4B95-49C5-B32D-D24E128DF724}" srcOrd="8" destOrd="0" presId="urn:microsoft.com/office/officeart/2005/8/layout/radial1"/>
    <dgm:cxn modelId="{FA96BA15-56F5-4B87-BC5F-4E45AA6CA8EF}" type="presParOf" srcId="{8F8D6D65-5EAF-446C-A73B-834F9A098C9B}" destId="{424DFED6-C557-4054-A858-F5B24A28FEA7}" srcOrd="9" destOrd="0" presId="urn:microsoft.com/office/officeart/2005/8/layout/radial1"/>
    <dgm:cxn modelId="{5DAEA5F8-E175-4450-B312-C528686597DD}" type="presParOf" srcId="{424DFED6-C557-4054-A858-F5B24A28FEA7}" destId="{DDFF3E25-EC7B-4204-B9EB-DC6A3AF44497}" srcOrd="0" destOrd="0" presId="urn:microsoft.com/office/officeart/2005/8/layout/radial1"/>
    <dgm:cxn modelId="{F0DD9700-DFBF-4D0D-AD6D-7D7B8921BC06}" type="presParOf" srcId="{8F8D6D65-5EAF-446C-A73B-834F9A098C9B}" destId="{BDDD53D3-9145-4688-B762-BCFDB076E30C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794984-0189-4AFB-80C6-7D242E16E370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FB47556-63E5-4047-9E51-DDE3A58BDAD1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/>
            <a:t> </a:t>
          </a:r>
        </a:p>
      </dgm:t>
    </dgm:pt>
    <dgm:pt modelId="{BCC1381E-A7CC-49FB-B031-6BCC065C26F4}" type="parTrans" cxnId="{8F8EF52D-B5A5-47AC-8D77-0B4596EADAC2}">
      <dgm:prSet/>
      <dgm:spPr/>
      <dgm:t>
        <a:bodyPr/>
        <a:lstStyle/>
        <a:p>
          <a:endParaRPr lang="da-DK"/>
        </a:p>
      </dgm:t>
    </dgm:pt>
    <dgm:pt modelId="{8BA8E68F-05E1-4DCB-AAD5-C4BEEC59CCAF}" type="sibTrans" cxnId="{8F8EF52D-B5A5-47AC-8D77-0B4596EADAC2}">
      <dgm:prSet/>
      <dgm:spPr/>
      <dgm:t>
        <a:bodyPr/>
        <a:lstStyle/>
        <a:p>
          <a:endParaRPr lang="da-DK"/>
        </a:p>
      </dgm:t>
    </dgm:pt>
    <dgm:pt modelId="{D32F7831-9853-4558-ACC6-E1CC231B7769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2850F0EA-1703-481B-B8B3-3422C195233C}" type="parTrans" cxnId="{CCBDF05E-D9D4-4578-87D8-19E530F6C845}">
      <dgm:prSet/>
      <dgm:spPr/>
      <dgm:t>
        <a:bodyPr/>
        <a:lstStyle/>
        <a:p>
          <a:endParaRPr lang="da-DK"/>
        </a:p>
      </dgm:t>
    </dgm:pt>
    <dgm:pt modelId="{877C18EB-E5EC-49F1-A15D-B4D786F418C6}" type="sibTrans" cxnId="{CCBDF05E-D9D4-4578-87D8-19E530F6C845}">
      <dgm:prSet/>
      <dgm:spPr/>
      <dgm:t>
        <a:bodyPr/>
        <a:lstStyle/>
        <a:p>
          <a:endParaRPr lang="da-DK"/>
        </a:p>
      </dgm:t>
    </dgm:pt>
    <dgm:pt modelId="{4C84FC7C-5A86-478C-8540-DC4FABF83D96}">
      <dgm:prSet phldrT="[Teks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3545C2D4-C6A6-4B62-B85A-BE8295C3F756}" type="parTrans" cxnId="{57BACC1B-F143-4F0E-811A-679BF10D9C3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endParaRPr lang="da-DK"/>
        </a:p>
      </dgm:t>
    </dgm:pt>
    <dgm:pt modelId="{08DC42FD-1A70-40BB-B6FA-7EE290EAC94B}" type="sibTrans" cxnId="{57BACC1B-F143-4F0E-811A-679BF10D9C38}">
      <dgm:prSet/>
      <dgm:spPr/>
      <dgm:t>
        <a:bodyPr/>
        <a:lstStyle/>
        <a:p>
          <a:endParaRPr lang="da-DK"/>
        </a:p>
      </dgm:t>
    </dgm:pt>
    <dgm:pt modelId="{BA1F400C-11B0-47BD-90F5-D8FEAC39EF97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EBB5A03D-891D-4DA1-A303-310F8F6FECD3}" type="parTrans" cxnId="{CF892EF5-E296-44D3-96DE-F0B5B746A273}">
      <dgm:prSet/>
      <dgm:spPr/>
      <dgm:t>
        <a:bodyPr/>
        <a:lstStyle/>
        <a:p>
          <a:endParaRPr lang="da-DK"/>
        </a:p>
      </dgm:t>
    </dgm:pt>
    <dgm:pt modelId="{497FD7EF-2FF1-40B3-8E32-ACA1D1971571}" type="sibTrans" cxnId="{CF892EF5-E296-44D3-96DE-F0B5B746A273}">
      <dgm:prSet/>
      <dgm:spPr/>
      <dgm:t>
        <a:bodyPr/>
        <a:lstStyle/>
        <a:p>
          <a:endParaRPr lang="da-DK"/>
        </a:p>
      </dgm:t>
    </dgm:pt>
    <dgm:pt modelId="{6F06F052-D40E-4250-A558-42ED2483213F}">
      <dgm:prSet phldrT="[Teks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6E1F73DF-7B52-4A00-8A7F-1D9B5F6836D8}" type="parTrans" cxnId="{C5ABA140-7235-4A25-A532-EF563541122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endParaRPr lang="da-DK"/>
        </a:p>
      </dgm:t>
    </dgm:pt>
    <dgm:pt modelId="{EB688F5D-04BD-4F74-95B8-8971B0F57298}" type="sibTrans" cxnId="{C5ABA140-7235-4A25-A532-EF563541122E}">
      <dgm:prSet/>
      <dgm:spPr/>
      <dgm:t>
        <a:bodyPr/>
        <a:lstStyle/>
        <a:p>
          <a:endParaRPr lang="da-DK"/>
        </a:p>
      </dgm:t>
    </dgm:pt>
    <dgm:pt modelId="{9B4131B6-3170-42AA-8E0C-8B32B6E0D146}">
      <dgm:prSet phldrT="[Teks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4A126222-178C-4685-AC18-C40B7E2D59A2}" type="parTrans" cxnId="{FBDA21CB-25C5-461F-9938-585224D559C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endParaRPr lang="da-DK"/>
        </a:p>
      </dgm:t>
    </dgm:pt>
    <dgm:pt modelId="{418F2D40-9171-4EEC-B101-3245A1C93465}" type="sibTrans" cxnId="{FBDA21CB-25C5-461F-9938-585224D559C0}">
      <dgm:prSet/>
      <dgm:spPr/>
      <dgm:t>
        <a:bodyPr/>
        <a:lstStyle/>
        <a:p>
          <a:endParaRPr lang="da-DK"/>
        </a:p>
      </dgm:t>
    </dgm:pt>
    <dgm:pt modelId="{8F8D6D65-5EAF-446C-A73B-834F9A098C9B}" type="pres">
      <dgm:prSet presAssocID="{5E794984-0189-4AFB-80C6-7D242E16E37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9443867-8852-4FA3-897F-5CEC1421A7F3}" type="pres">
      <dgm:prSet presAssocID="{4FB47556-63E5-4047-9E51-DDE3A58BDAD1}" presName="centerShape" presStyleLbl="node0" presStyleIdx="0" presStyleCnt="1"/>
      <dgm:spPr/>
    </dgm:pt>
    <dgm:pt modelId="{33D1CAEA-EB80-4F59-8930-C33AE3D2B0B7}" type="pres">
      <dgm:prSet presAssocID="{2850F0EA-1703-481B-B8B3-3422C195233C}" presName="Name9" presStyleLbl="parChTrans1D2" presStyleIdx="0" presStyleCnt="5"/>
      <dgm:spPr/>
    </dgm:pt>
    <dgm:pt modelId="{751F7E98-63C0-46A6-9732-B576AA9C3634}" type="pres">
      <dgm:prSet presAssocID="{2850F0EA-1703-481B-B8B3-3422C195233C}" presName="connTx" presStyleLbl="parChTrans1D2" presStyleIdx="0" presStyleCnt="5"/>
      <dgm:spPr/>
    </dgm:pt>
    <dgm:pt modelId="{C78EEECA-75C5-4A91-9EEA-6FEBB3D74EA0}" type="pres">
      <dgm:prSet presAssocID="{D32F7831-9853-4558-ACC6-E1CC231B7769}" presName="node" presStyleLbl="node1" presStyleIdx="0" presStyleCnt="5">
        <dgm:presLayoutVars>
          <dgm:bulletEnabled val="1"/>
        </dgm:presLayoutVars>
      </dgm:prSet>
      <dgm:spPr/>
    </dgm:pt>
    <dgm:pt modelId="{8649E2F6-86D3-44F8-B928-D995C6C998EF}" type="pres">
      <dgm:prSet presAssocID="{3545C2D4-C6A6-4B62-B85A-BE8295C3F756}" presName="Name9" presStyleLbl="parChTrans1D2" presStyleIdx="1" presStyleCnt="5"/>
      <dgm:spPr/>
    </dgm:pt>
    <dgm:pt modelId="{1271B323-4942-4990-8A17-24D251A1067F}" type="pres">
      <dgm:prSet presAssocID="{3545C2D4-C6A6-4B62-B85A-BE8295C3F756}" presName="connTx" presStyleLbl="parChTrans1D2" presStyleIdx="1" presStyleCnt="5"/>
      <dgm:spPr/>
    </dgm:pt>
    <dgm:pt modelId="{F1F16007-D1DB-4979-97D9-F4D45B37A2BF}" type="pres">
      <dgm:prSet presAssocID="{4C84FC7C-5A86-478C-8540-DC4FABF83D96}" presName="node" presStyleLbl="node1" presStyleIdx="1" presStyleCnt="5">
        <dgm:presLayoutVars>
          <dgm:bulletEnabled val="1"/>
        </dgm:presLayoutVars>
      </dgm:prSet>
      <dgm:spPr/>
    </dgm:pt>
    <dgm:pt modelId="{48850BF3-30FF-4229-992C-5B8B2BBCBC81}" type="pres">
      <dgm:prSet presAssocID="{EBB5A03D-891D-4DA1-A303-310F8F6FECD3}" presName="Name9" presStyleLbl="parChTrans1D2" presStyleIdx="2" presStyleCnt="5"/>
      <dgm:spPr/>
    </dgm:pt>
    <dgm:pt modelId="{918DF872-3BB1-4BA3-B1D8-35FB8625D4C7}" type="pres">
      <dgm:prSet presAssocID="{EBB5A03D-891D-4DA1-A303-310F8F6FECD3}" presName="connTx" presStyleLbl="parChTrans1D2" presStyleIdx="2" presStyleCnt="5"/>
      <dgm:spPr/>
    </dgm:pt>
    <dgm:pt modelId="{EB7505AE-E66D-4534-B4BF-55766D8B1B37}" type="pres">
      <dgm:prSet presAssocID="{BA1F400C-11B0-47BD-90F5-D8FEAC39EF97}" presName="node" presStyleLbl="node1" presStyleIdx="2" presStyleCnt="5">
        <dgm:presLayoutVars>
          <dgm:bulletEnabled val="1"/>
        </dgm:presLayoutVars>
      </dgm:prSet>
      <dgm:spPr/>
    </dgm:pt>
    <dgm:pt modelId="{00A41946-3071-4D51-9F64-809EFBA90CB9}" type="pres">
      <dgm:prSet presAssocID="{6E1F73DF-7B52-4A00-8A7F-1D9B5F6836D8}" presName="Name9" presStyleLbl="parChTrans1D2" presStyleIdx="3" presStyleCnt="5"/>
      <dgm:spPr/>
    </dgm:pt>
    <dgm:pt modelId="{F4874F4A-E99E-475F-815E-BC78DB464D32}" type="pres">
      <dgm:prSet presAssocID="{6E1F73DF-7B52-4A00-8A7F-1D9B5F6836D8}" presName="connTx" presStyleLbl="parChTrans1D2" presStyleIdx="3" presStyleCnt="5"/>
      <dgm:spPr/>
    </dgm:pt>
    <dgm:pt modelId="{1B227C31-4B95-49C5-B32D-D24E128DF724}" type="pres">
      <dgm:prSet presAssocID="{6F06F052-D40E-4250-A558-42ED2483213F}" presName="node" presStyleLbl="node1" presStyleIdx="3" presStyleCnt="5">
        <dgm:presLayoutVars>
          <dgm:bulletEnabled val="1"/>
        </dgm:presLayoutVars>
      </dgm:prSet>
      <dgm:spPr/>
    </dgm:pt>
    <dgm:pt modelId="{424DFED6-C557-4054-A858-F5B24A28FEA7}" type="pres">
      <dgm:prSet presAssocID="{4A126222-178C-4685-AC18-C40B7E2D59A2}" presName="Name9" presStyleLbl="parChTrans1D2" presStyleIdx="4" presStyleCnt="5"/>
      <dgm:spPr/>
    </dgm:pt>
    <dgm:pt modelId="{DDFF3E25-EC7B-4204-B9EB-DC6A3AF44497}" type="pres">
      <dgm:prSet presAssocID="{4A126222-178C-4685-AC18-C40B7E2D59A2}" presName="connTx" presStyleLbl="parChTrans1D2" presStyleIdx="4" presStyleCnt="5"/>
      <dgm:spPr/>
    </dgm:pt>
    <dgm:pt modelId="{BDDD53D3-9145-4688-B762-BCFDB076E30C}" type="pres">
      <dgm:prSet presAssocID="{9B4131B6-3170-42AA-8E0C-8B32B6E0D146}" presName="node" presStyleLbl="node1" presStyleIdx="4" presStyleCnt="5">
        <dgm:presLayoutVars>
          <dgm:bulletEnabled val="1"/>
        </dgm:presLayoutVars>
      </dgm:prSet>
      <dgm:spPr/>
    </dgm:pt>
  </dgm:ptLst>
  <dgm:cxnLst>
    <dgm:cxn modelId="{9B673207-AFB1-4624-A415-F0A0C0AB8317}" type="presOf" srcId="{EBB5A03D-891D-4DA1-A303-310F8F6FECD3}" destId="{48850BF3-30FF-4229-992C-5B8B2BBCBC81}" srcOrd="0" destOrd="0" presId="urn:microsoft.com/office/officeart/2005/8/layout/radial1"/>
    <dgm:cxn modelId="{C6586A15-2719-41F4-9151-4C8C52B706EC}" type="presOf" srcId="{EBB5A03D-891D-4DA1-A303-310F8F6FECD3}" destId="{918DF872-3BB1-4BA3-B1D8-35FB8625D4C7}" srcOrd="1" destOrd="0" presId="urn:microsoft.com/office/officeart/2005/8/layout/radial1"/>
    <dgm:cxn modelId="{57BACC1B-F143-4F0E-811A-679BF10D9C38}" srcId="{4FB47556-63E5-4047-9E51-DDE3A58BDAD1}" destId="{4C84FC7C-5A86-478C-8540-DC4FABF83D96}" srcOrd="1" destOrd="0" parTransId="{3545C2D4-C6A6-4B62-B85A-BE8295C3F756}" sibTransId="{08DC42FD-1A70-40BB-B6FA-7EE290EAC94B}"/>
    <dgm:cxn modelId="{9CEA141E-F8DB-4E59-B6C3-E9A3608FD92E}" type="presOf" srcId="{BA1F400C-11B0-47BD-90F5-D8FEAC39EF97}" destId="{EB7505AE-E66D-4534-B4BF-55766D8B1B37}" srcOrd="0" destOrd="0" presId="urn:microsoft.com/office/officeart/2005/8/layout/radial1"/>
    <dgm:cxn modelId="{C1ECE720-661A-4163-87AA-C9605A0E86EA}" type="presOf" srcId="{2850F0EA-1703-481B-B8B3-3422C195233C}" destId="{33D1CAEA-EB80-4F59-8930-C33AE3D2B0B7}" srcOrd="0" destOrd="0" presId="urn:microsoft.com/office/officeart/2005/8/layout/radial1"/>
    <dgm:cxn modelId="{8F8EF52D-B5A5-47AC-8D77-0B4596EADAC2}" srcId="{5E794984-0189-4AFB-80C6-7D242E16E370}" destId="{4FB47556-63E5-4047-9E51-DDE3A58BDAD1}" srcOrd="0" destOrd="0" parTransId="{BCC1381E-A7CC-49FB-B031-6BCC065C26F4}" sibTransId="{8BA8E68F-05E1-4DCB-AAD5-C4BEEC59CCAF}"/>
    <dgm:cxn modelId="{C5ABA140-7235-4A25-A532-EF563541122E}" srcId="{4FB47556-63E5-4047-9E51-DDE3A58BDAD1}" destId="{6F06F052-D40E-4250-A558-42ED2483213F}" srcOrd="3" destOrd="0" parTransId="{6E1F73DF-7B52-4A00-8A7F-1D9B5F6836D8}" sibTransId="{EB688F5D-04BD-4F74-95B8-8971B0F57298}"/>
    <dgm:cxn modelId="{CCBDF05E-D9D4-4578-87D8-19E530F6C845}" srcId="{4FB47556-63E5-4047-9E51-DDE3A58BDAD1}" destId="{D32F7831-9853-4558-ACC6-E1CC231B7769}" srcOrd="0" destOrd="0" parTransId="{2850F0EA-1703-481B-B8B3-3422C195233C}" sibTransId="{877C18EB-E5EC-49F1-A15D-B4D786F418C6}"/>
    <dgm:cxn modelId="{A2287666-A8E6-42EA-97A3-56C972F904C4}" type="presOf" srcId="{5E794984-0189-4AFB-80C6-7D242E16E370}" destId="{8F8D6D65-5EAF-446C-A73B-834F9A098C9B}" srcOrd="0" destOrd="0" presId="urn:microsoft.com/office/officeart/2005/8/layout/radial1"/>
    <dgm:cxn modelId="{72F61B6C-6139-4F4E-9670-363A1057AAEB}" type="presOf" srcId="{D32F7831-9853-4558-ACC6-E1CC231B7769}" destId="{C78EEECA-75C5-4A91-9EEA-6FEBB3D74EA0}" srcOrd="0" destOrd="0" presId="urn:microsoft.com/office/officeart/2005/8/layout/radial1"/>
    <dgm:cxn modelId="{E9C2BE56-74AE-4A1B-8E9E-0C80FEAC4CE4}" type="presOf" srcId="{4FB47556-63E5-4047-9E51-DDE3A58BDAD1}" destId="{89443867-8852-4FA3-897F-5CEC1421A7F3}" srcOrd="0" destOrd="0" presId="urn:microsoft.com/office/officeart/2005/8/layout/radial1"/>
    <dgm:cxn modelId="{A81B9B7B-7235-43C1-855E-72570BDF3C7E}" type="presOf" srcId="{3545C2D4-C6A6-4B62-B85A-BE8295C3F756}" destId="{1271B323-4942-4990-8A17-24D251A1067F}" srcOrd="1" destOrd="0" presId="urn:microsoft.com/office/officeart/2005/8/layout/radial1"/>
    <dgm:cxn modelId="{A45AEF96-768D-425F-A352-21234D35D759}" type="presOf" srcId="{3545C2D4-C6A6-4B62-B85A-BE8295C3F756}" destId="{8649E2F6-86D3-44F8-B928-D995C6C998EF}" srcOrd="0" destOrd="0" presId="urn:microsoft.com/office/officeart/2005/8/layout/radial1"/>
    <dgm:cxn modelId="{E4E1C59C-EA56-433A-9BA9-E1DFE0FA63C5}" type="presOf" srcId="{2850F0EA-1703-481B-B8B3-3422C195233C}" destId="{751F7E98-63C0-46A6-9732-B576AA9C3634}" srcOrd="1" destOrd="0" presId="urn:microsoft.com/office/officeart/2005/8/layout/radial1"/>
    <dgm:cxn modelId="{AAB522AE-2B8C-447B-A161-93235BE20F62}" type="presOf" srcId="{6E1F73DF-7B52-4A00-8A7F-1D9B5F6836D8}" destId="{00A41946-3071-4D51-9F64-809EFBA90CB9}" srcOrd="0" destOrd="0" presId="urn:microsoft.com/office/officeart/2005/8/layout/radial1"/>
    <dgm:cxn modelId="{ADC8D4C1-3BDE-4913-8392-93A8F6750F55}" type="presOf" srcId="{4A126222-178C-4685-AC18-C40B7E2D59A2}" destId="{424DFED6-C557-4054-A858-F5B24A28FEA7}" srcOrd="0" destOrd="0" presId="urn:microsoft.com/office/officeart/2005/8/layout/radial1"/>
    <dgm:cxn modelId="{4EAEBFC5-3FB0-4C79-AF1E-55E0F77D63E1}" type="presOf" srcId="{4A126222-178C-4685-AC18-C40B7E2D59A2}" destId="{DDFF3E25-EC7B-4204-B9EB-DC6A3AF44497}" srcOrd="1" destOrd="0" presId="urn:microsoft.com/office/officeart/2005/8/layout/radial1"/>
    <dgm:cxn modelId="{FBDA21CB-25C5-461F-9938-585224D559C0}" srcId="{4FB47556-63E5-4047-9E51-DDE3A58BDAD1}" destId="{9B4131B6-3170-42AA-8E0C-8B32B6E0D146}" srcOrd="4" destOrd="0" parTransId="{4A126222-178C-4685-AC18-C40B7E2D59A2}" sibTransId="{418F2D40-9171-4EEC-B101-3245A1C93465}"/>
    <dgm:cxn modelId="{792C7BCF-551D-4CF6-A7D1-FADEF406C35C}" type="presOf" srcId="{6F06F052-D40E-4250-A558-42ED2483213F}" destId="{1B227C31-4B95-49C5-B32D-D24E128DF724}" srcOrd="0" destOrd="0" presId="urn:microsoft.com/office/officeart/2005/8/layout/radial1"/>
    <dgm:cxn modelId="{806B85DA-4270-4E53-B20A-D14A0F4793C8}" type="presOf" srcId="{4C84FC7C-5A86-478C-8540-DC4FABF83D96}" destId="{F1F16007-D1DB-4979-97D9-F4D45B37A2BF}" srcOrd="0" destOrd="0" presId="urn:microsoft.com/office/officeart/2005/8/layout/radial1"/>
    <dgm:cxn modelId="{5410A2ED-30A5-4F74-8714-25E82AAEE5A0}" type="presOf" srcId="{9B4131B6-3170-42AA-8E0C-8B32B6E0D146}" destId="{BDDD53D3-9145-4688-B762-BCFDB076E30C}" srcOrd="0" destOrd="0" presId="urn:microsoft.com/office/officeart/2005/8/layout/radial1"/>
    <dgm:cxn modelId="{CF892EF5-E296-44D3-96DE-F0B5B746A273}" srcId="{4FB47556-63E5-4047-9E51-DDE3A58BDAD1}" destId="{BA1F400C-11B0-47BD-90F5-D8FEAC39EF97}" srcOrd="2" destOrd="0" parTransId="{EBB5A03D-891D-4DA1-A303-310F8F6FECD3}" sibTransId="{497FD7EF-2FF1-40B3-8E32-ACA1D1971571}"/>
    <dgm:cxn modelId="{B535BFF6-BCCF-4A58-BBBF-EAF1C43FA900}" type="presOf" srcId="{6E1F73DF-7B52-4A00-8A7F-1D9B5F6836D8}" destId="{F4874F4A-E99E-475F-815E-BC78DB464D32}" srcOrd="1" destOrd="0" presId="urn:microsoft.com/office/officeart/2005/8/layout/radial1"/>
    <dgm:cxn modelId="{4BA29086-186D-4B45-A1EB-57BE157B230B}" type="presParOf" srcId="{8F8D6D65-5EAF-446C-A73B-834F9A098C9B}" destId="{89443867-8852-4FA3-897F-5CEC1421A7F3}" srcOrd="0" destOrd="0" presId="urn:microsoft.com/office/officeart/2005/8/layout/radial1"/>
    <dgm:cxn modelId="{64BCD375-52A2-4ECE-96DA-BB6F613E40BD}" type="presParOf" srcId="{8F8D6D65-5EAF-446C-A73B-834F9A098C9B}" destId="{33D1CAEA-EB80-4F59-8930-C33AE3D2B0B7}" srcOrd="1" destOrd="0" presId="urn:microsoft.com/office/officeart/2005/8/layout/radial1"/>
    <dgm:cxn modelId="{E375E9F6-A788-478E-9969-521CD2DD5E84}" type="presParOf" srcId="{33D1CAEA-EB80-4F59-8930-C33AE3D2B0B7}" destId="{751F7E98-63C0-46A6-9732-B576AA9C3634}" srcOrd="0" destOrd="0" presId="urn:microsoft.com/office/officeart/2005/8/layout/radial1"/>
    <dgm:cxn modelId="{CB9CC8B1-8F9A-4264-AD5E-DF4B4CEC1822}" type="presParOf" srcId="{8F8D6D65-5EAF-446C-A73B-834F9A098C9B}" destId="{C78EEECA-75C5-4A91-9EEA-6FEBB3D74EA0}" srcOrd="2" destOrd="0" presId="urn:microsoft.com/office/officeart/2005/8/layout/radial1"/>
    <dgm:cxn modelId="{8773DAE8-1E4F-412B-B310-BC4F16C66ECA}" type="presParOf" srcId="{8F8D6D65-5EAF-446C-A73B-834F9A098C9B}" destId="{8649E2F6-86D3-44F8-B928-D995C6C998EF}" srcOrd="3" destOrd="0" presId="urn:microsoft.com/office/officeart/2005/8/layout/radial1"/>
    <dgm:cxn modelId="{B74FE0F8-019E-4A71-AB65-9413B0CF5C25}" type="presParOf" srcId="{8649E2F6-86D3-44F8-B928-D995C6C998EF}" destId="{1271B323-4942-4990-8A17-24D251A1067F}" srcOrd="0" destOrd="0" presId="urn:microsoft.com/office/officeart/2005/8/layout/radial1"/>
    <dgm:cxn modelId="{E942A2E3-91F6-44DB-B34A-086806AFEBE6}" type="presParOf" srcId="{8F8D6D65-5EAF-446C-A73B-834F9A098C9B}" destId="{F1F16007-D1DB-4979-97D9-F4D45B37A2BF}" srcOrd="4" destOrd="0" presId="urn:microsoft.com/office/officeart/2005/8/layout/radial1"/>
    <dgm:cxn modelId="{73870D61-3184-47C4-A059-9B7531E8AE8B}" type="presParOf" srcId="{8F8D6D65-5EAF-446C-A73B-834F9A098C9B}" destId="{48850BF3-30FF-4229-992C-5B8B2BBCBC81}" srcOrd="5" destOrd="0" presId="urn:microsoft.com/office/officeart/2005/8/layout/radial1"/>
    <dgm:cxn modelId="{2C18769F-1379-442C-BB5F-240223036E73}" type="presParOf" srcId="{48850BF3-30FF-4229-992C-5B8B2BBCBC81}" destId="{918DF872-3BB1-4BA3-B1D8-35FB8625D4C7}" srcOrd="0" destOrd="0" presId="urn:microsoft.com/office/officeart/2005/8/layout/radial1"/>
    <dgm:cxn modelId="{FCCECFDE-1754-4CA2-A43A-65912DA0ECAA}" type="presParOf" srcId="{8F8D6D65-5EAF-446C-A73B-834F9A098C9B}" destId="{EB7505AE-E66D-4534-B4BF-55766D8B1B37}" srcOrd="6" destOrd="0" presId="urn:microsoft.com/office/officeart/2005/8/layout/radial1"/>
    <dgm:cxn modelId="{073ED263-B0A0-48A7-9A86-33ED7E078B81}" type="presParOf" srcId="{8F8D6D65-5EAF-446C-A73B-834F9A098C9B}" destId="{00A41946-3071-4D51-9F64-809EFBA90CB9}" srcOrd="7" destOrd="0" presId="urn:microsoft.com/office/officeart/2005/8/layout/radial1"/>
    <dgm:cxn modelId="{CB5F9E4F-D9F9-44BA-80DB-D3464DF8BBBB}" type="presParOf" srcId="{00A41946-3071-4D51-9F64-809EFBA90CB9}" destId="{F4874F4A-E99E-475F-815E-BC78DB464D32}" srcOrd="0" destOrd="0" presId="urn:microsoft.com/office/officeart/2005/8/layout/radial1"/>
    <dgm:cxn modelId="{C8B9F7F3-1AA3-41A1-86E1-5CC3CADB8007}" type="presParOf" srcId="{8F8D6D65-5EAF-446C-A73B-834F9A098C9B}" destId="{1B227C31-4B95-49C5-B32D-D24E128DF724}" srcOrd="8" destOrd="0" presId="urn:microsoft.com/office/officeart/2005/8/layout/radial1"/>
    <dgm:cxn modelId="{FA96BA15-56F5-4B87-BC5F-4E45AA6CA8EF}" type="presParOf" srcId="{8F8D6D65-5EAF-446C-A73B-834F9A098C9B}" destId="{424DFED6-C557-4054-A858-F5B24A28FEA7}" srcOrd="9" destOrd="0" presId="urn:microsoft.com/office/officeart/2005/8/layout/radial1"/>
    <dgm:cxn modelId="{5DAEA5F8-E175-4450-B312-C528686597DD}" type="presParOf" srcId="{424DFED6-C557-4054-A858-F5B24A28FEA7}" destId="{DDFF3E25-EC7B-4204-B9EB-DC6A3AF44497}" srcOrd="0" destOrd="0" presId="urn:microsoft.com/office/officeart/2005/8/layout/radial1"/>
    <dgm:cxn modelId="{F0DD9700-DFBF-4D0D-AD6D-7D7B8921BC06}" type="presParOf" srcId="{8F8D6D65-5EAF-446C-A73B-834F9A098C9B}" destId="{BDDD53D3-9145-4688-B762-BCFDB076E30C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A4CB8C-CDCF-428D-A52D-6CF1AD2EA3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B513CFCB-69D9-4F07-B044-C0D32415F2BB}">
      <dgm:prSet phldrT="[Text]" custT="1"/>
      <dgm:spPr>
        <a:solidFill>
          <a:srgbClr val="04BFBF"/>
        </a:solidFill>
      </dgm:spPr>
      <dgm:t>
        <a:bodyPr/>
        <a:lstStyle/>
        <a:p>
          <a:r>
            <a:rPr lang="en-US" sz="3200" dirty="0"/>
            <a:t>Browser stylesheet</a:t>
          </a:r>
        </a:p>
      </dgm:t>
    </dgm:pt>
    <dgm:pt modelId="{EBEFBC9E-833C-4BEB-9953-502E3E2DE9BA}" type="parTrans" cxnId="{36008D05-516A-4EA8-8558-319417800C52}">
      <dgm:prSet/>
      <dgm:spPr/>
      <dgm:t>
        <a:bodyPr/>
        <a:lstStyle/>
        <a:p>
          <a:endParaRPr lang="en-US" sz="3200"/>
        </a:p>
      </dgm:t>
    </dgm:pt>
    <dgm:pt modelId="{044A4693-EF65-4236-B96C-E5531DA88D30}" type="sibTrans" cxnId="{36008D05-516A-4EA8-8558-319417800C52}">
      <dgm:prSet custT="1"/>
      <dgm:spPr>
        <a:solidFill>
          <a:srgbClr val="04BFBF"/>
        </a:solidFill>
      </dgm:spPr>
      <dgm:t>
        <a:bodyPr/>
        <a:lstStyle/>
        <a:p>
          <a:endParaRPr lang="en-US" sz="2400"/>
        </a:p>
      </dgm:t>
    </dgm:pt>
    <dgm:pt modelId="{8112B629-A0F2-48C9-B90B-8318E564CB3B}">
      <dgm:prSet phldrT="[Text]" custT="1"/>
      <dgm:spPr>
        <a:solidFill>
          <a:srgbClr val="04BFBF"/>
        </a:solidFill>
      </dgm:spPr>
      <dgm:t>
        <a:bodyPr/>
        <a:lstStyle/>
        <a:p>
          <a:r>
            <a:rPr lang="en-US" sz="3200" dirty="0"/>
            <a:t>Linked (external) stylesheet</a:t>
          </a:r>
        </a:p>
      </dgm:t>
    </dgm:pt>
    <dgm:pt modelId="{B27FB85E-C2FE-40CF-A8F8-32E08DD7349C}" type="parTrans" cxnId="{068D7AB4-B861-485E-9396-706C32129E96}">
      <dgm:prSet/>
      <dgm:spPr/>
      <dgm:t>
        <a:bodyPr/>
        <a:lstStyle/>
        <a:p>
          <a:endParaRPr lang="en-US" sz="3200"/>
        </a:p>
      </dgm:t>
    </dgm:pt>
    <dgm:pt modelId="{57B65532-BB01-47FD-A546-48A9C518417F}" type="sibTrans" cxnId="{068D7AB4-B861-485E-9396-706C32129E96}">
      <dgm:prSet custT="1"/>
      <dgm:spPr>
        <a:solidFill>
          <a:srgbClr val="04BFBF"/>
        </a:solidFill>
      </dgm:spPr>
      <dgm:t>
        <a:bodyPr/>
        <a:lstStyle/>
        <a:p>
          <a:endParaRPr lang="en-US" sz="2400"/>
        </a:p>
      </dgm:t>
    </dgm:pt>
    <dgm:pt modelId="{55DB1226-AB5F-499E-AFC7-139ED3A2D9F0}">
      <dgm:prSet phldrT="[Text]" custT="1"/>
      <dgm:spPr>
        <a:solidFill>
          <a:srgbClr val="04BFBF"/>
        </a:solidFill>
      </dgm:spPr>
      <dgm:t>
        <a:bodyPr/>
        <a:lstStyle/>
        <a:p>
          <a:r>
            <a:rPr lang="en-US" sz="3200" dirty="0"/>
            <a:t>Embedded (internal) stylesheet</a:t>
          </a:r>
        </a:p>
      </dgm:t>
    </dgm:pt>
    <dgm:pt modelId="{8AA27761-A16A-48DB-B199-D7F8F8E896CE}" type="parTrans" cxnId="{F11A3DF0-C2A7-44BA-B23E-408E4EF3EC08}">
      <dgm:prSet/>
      <dgm:spPr/>
      <dgm:t>
        <a:bodyPr/>
        <a:lstStyle/>
        <a:p>
          <a:endParaRPr lang="en-US" sz="3200"/>
        </a:p>
      </dgm:t>
    </dgm:pt>
    <dgm:pt modelId="{B4156122-ACA0-45D7-821E-13FFA5C73365}" type="sibTrans" cxnId="{F11A3DF0-C2A7-44BA-B23E-408E4EF3EC08}">
      <dgm:prSet custT="1"/>
      <dgm:spPr>
        <a:solidFill>
          <a:srgbClr val="04BFBF"/>
        </a:solidFill>
      </dgm:spPr>
      <dgm:t>
        <a:bodyPr/>
        <a:lstStyle/>
        <a:p>
          <a:endParaRPr lang="en-US" sz="2400"/>
        </a:p>
      </dgm:t>
    </dgm:pt>
    <dgm:pt modelId="{51C4B8E2-9351-4D6A-ACD5-EA27AF30534E}">
      <dgm:prSet phldrT="[Text]" custT="1"/>
      <dgm:spPr>
        <a:solidFill>
          <a:srgbClr val="04BFBF"/>
        </a:solidFill>
      </dgm:spPr>
      <dgm:t>
        <a:bodyPr/>
        <a:lstStyle/>
        <a:p>
          <a:r>
            <a:rPr lang="en-US" sz="3200" dirty="0"/>
            <a:t>Inline (internal) styles</a:t>
          </a:r>
        </a:p>
      </dgm:t>
    </dgm:pt>
    <dgm:pt modelId="{8090501E-927D-4141-973B-8D555BB4CEFC}" type="parTrans" cxnId="{59B825E6-6EE8-4E8F-9E92-AFC536382055}">
      <dgm:prSet/>
      <dgm:spPr/>
      <dgm:t>
        <a:bodyPr/>
        <a:lstStyle/>
        <a:p>
          <a:endParaRPr lang="en-US" sz="3200"/>
        </a:p>
      </dgm:t>
    </dgm:pt>
    <dgm:pt modelId="{4890D21E-1099-4BDC-AA15-9196BF2B76A8}" type="sibTrans" cxnId="{59B825E6-6EE8-4E8F-9E92-AFC536382055}">
      <dgm:prSet/>
      <dgm:spPr/>
      <dgm:t>
        <a:bodyPr/>
        <a:lstStyle/>
        <a:p>
          <a:endParaRPr lang="en-US" sz="3200"/>
        </a:p>
      </dgm:t>
    </dgm:pt>
    <dgm:pt modelId="{6B3C8FDE-35AA-494C-BCF7-2B5BBA01FAB4}" type="pres">
      <dgm:prSet presAssocID="{2DA4CB8C-CDCF-428D-A52D-6CF1AD2EA3C2}" presName="linearFlow" presStyleCnt="0">
        <dgm:presLayoutVars>
          <dgm:resizeHandles val="exact"/>
        </dgm:presLayoutVars>
      </dgm:prSet>
      <dgm:spPr/>
    </dgm:pt>
    <dgm:pt modelId="{1833E3B4-1577-4577-9E03-E0353A83D414}" type="pres">
      <dgm:prSet presAssocID="{B513CFCB-69D9-4F07-B044-C0D32415F2BB}" presName="node" presStyleLbl="node1" presStyleIdx="0" presStyleCnt="4">
        <dgm:presLayoutVars>
          <dgm:bulletEnabled val="1"/>
        </dgm:presLayoutVars>
      </dgm:prSet>
      <dgm:spPr/>
    </dgm:pt>
    <dgm:pt modelId="{1617A222-ECB3-4865-B85F-5F036D591057}" type="pres">
      <dgm:prSet presAssocID="{044A4693-EF65-4236-B96C-E5531DA88D30}" presName="sibTrans" presStyleLbl="sibTrans2D1" presStyleIdx="0" presStyleCnt="3"/>
      <dgm:spPr/>
    </dgm:pt>
    <dgm:pt modelId="{404D3C76-24D6-4EDF-AFB3-E932A6F67344}" type="pres">
      <dgm:prSet presAssocID="{044A4693-EF65-4236-B96C-E5531DA88D30}" presName="connectorText" presStyleLbl="sibTrans2D1" presStyleIdx="0" presStyleCnt="3"/>
      <dgm:spPr/>
    </dgm:pt>
    <dgm:pt modelId="{170BAA14-3516-4A4A-9B7A-FB4853589858}" type="pres">
      <dgm:prSet presAssocID="{8112B629-A0F2-48C9-B90B-8318E564CB3B}" presName="node" presStyleLbl="node1" presStyleIdx="1" presStyleCnt="4">
        <dgm:presLayoutVars>
          <dgm:bulletEnabled val="1"/>
        </dgm:presLayoutVars>
      </dgm:prSet>
      <dgm:spPr/>
    </dgm:pt>
    <dgm:pt modelId="{2A91FC33-4428-45B6-B357-252B5C6B6FC4}" type="pres">
      <dgm:prSet presAssocID="{57B65532-BB01-47FD-A546-48A9C518417F}" presName="sibTrans" presStyleLbl="sibTrans2D1" presStyleIdx="1" presStyleCnt="3"/>
      <dgm:spPr/>
    </dgm:pt>
    <dgm:pt modelId="{6A44C19F-DAB2-4210-B296-BB570B624103}" type="pres">
      <dgm:prSet presAssocID="{57B65532-BB01-47FD-A546-48A9C518417F}" presName="connectorText" presStyleLbl="sibTrans2D1" presStyleIdx="1" presStyleCnt="3"/>
      <dgm:spPr/>
    </dgm:pt>
    <dgm:pt modelId="{961A214C-7D78-4072-9211-5A0F6BA278E5}" type="pres">
      <dgm:prSet presAssocID="{55DB1226-AB5F-499E-AFC7-139ED3A2D9F0}" presName="node" presStyleLbl="node1" presStyleIdx="2" presStyleCnt="4">
        <dgm:presLayoutVars>
          <dgm:bulletEnabled val="1"/>
        </dgm:presLayoutVars>
      </dgm:prSet>
      <dgm:spPr/>
    </dgm:pt>
    <dgm:pt modelId="{D9F42856-87AA-42DA-89F1-BB31F17E0724}" type="pres">
      <dgm:prSet presAssocID="{B4156122-ACA0-45D7-821E-13FFA5C73365}" presName="sibTrans" presStyleLbl="sibTrans2D1" presStyleIdx="2" presStyleCnt="3"/>
      <dgm:spPr/>
    </dgm:pt>
    <dgm:pt modelId="{C0FE0491-8EE5-4D25-8099-EBEEF2D72125}" type="pres">
      <dgm:prSet presAssocID="{B4156122-ACA0-45D7-821E-13FFA5C73365}" presName="connectorText" presStyleLbl="sibTrans2D1" presStyleIdx="2" presStyleCnt="3"/>
      <dgm:spPr/>
    </dgm:pt>
    <dgm:pt modelId="{ABE48C19-0564-414E-8085-C58AA1718880}" type="pres">
      <dgm:prSet presAssocID="{51C4B8E2-9351-4D6A-ACD5-EA27AF30534E}" presName="node" presStyleLbl="node1" presStyleIdx="3" presStyleCnt="4">
        <dgm:presLayoutVars>
          <dgm:bulletEnabled val="1"/>
        </dgm:presLayoutVars>
      </dgm:prSet>
      <dgm:spPr/>
    </dgm:pt>
  </dgm:ptLst>
  <dgm:cxnLst>
    <dgm:cxn modelId="{36008D05-516A-4EA8-8558-319417800C52}" srcId="{2DA4CB8C-CDCF-428D-A52D-6CF1AD2EA3C2}" destId="{B513CFCB-69D9-4F07-B044-C0D32415F2BB}" srcOrd="0" destOrd="0" parTransId="{EBEFBC9E-833C-4BEB-9953-502E3E2DE9BA}" sibTransId="{044A4693-EF65-4236-B96C-E5531DA88D30}"/>
    <dgm:cxn modelId="{3D3B4A09-865A-4A0F-830E-285A455EDD42}" type="presOf" srcId="{B4156122-ACA0-45D7-821E-13FFA5C73365}" destId="{D9F42856-87AA-42DA-89F1-BB31F17E0724}" srcOrd="0" destOrd="0" presId="urn:microsoft.com/office/officeart/2005/8/layout/process2"/>
    <dgm:cxn modelId="{A30F590D-8150-4841-89DC-E058F4F7BE43}" type="presOf" srcId="{B4156122-ACA0-45D7-821E-13FFA5C73365}" destId="{C0FE0491-8EE5-4D25-8099-EBEEF2D72125}" srcOrd="1" destOrd="0" presId="urn:microsoft.com/office/officeart/2005/8/layout/process2"/>
    <dgm:cxn modelId="{DAF02E34-E932-49A3-928C-729EC7971E84}" type="presOf" srcId="{57B65532-BB01-47FD-A546-48A9C518417F}" destId="{2A91FC33-4428-45B6-B357-252B5C6B6FC4}" srcOrd="0" destOrd="0" presId="urn:microsoft.com/office/officeart/2005/8/layout/process2"/>
    <dgm:cxn modelId="{0060686C-88EC-43E2-B65B-1ADECDB249D6}" type="presOf" srcId="{51C4B8E2-9351-4D6A-ACD5-EA27AF30534E}" destId="{ABE48C19-0564-414E-8085-C58AA1718880}" srcOrd="0" destOrd="0" presId="urn:microsoft.com/office/officeart/2005/8/layout/process2"/>
    <dgm:cxn modelId="{9606C950-FFAF-404E-9EA8-C9C05D3ADBB6}" type="presOf" srcId="{B513CFCB-69D9-4F07-B044-C0D32415F2BB}" destId="{1833E3B4-1577-4577-9E03-E0353A83D414}" srcOrd="0" destOrd="0" presId="urn:microsoft.com/office/officeart/2005/8/layout/process2"/>
    <dgm:cxn modelId="{9C6DF772-DA35-43B3-8C80-5D353AA3CD4A}" type="presOf" srcId="{044A4693-EF65-4236-B96C-E5531DA88D30}" destId="{404D3C76-24D6-4EDF-AFB3-E932A6F67344}" srcOrd="1" destOrd="0" presId="urn:microsoft.com/office/officeart/2005/8/layout/process2"/>
    <dgm:cxn modelId="{D78D4177-3BCF-47BE-B85B-EA190B1624FA}" type="presOf" srcId="{2DA4CB8C-CDCF-428D-A52D-6CF1AD2EA3C2}" destId="{6B3C8FDE-35AA-494C-BCF7-2B5BBA01FAB4}" srcOrd="0" destOrd="0" presId="urn:microsoft.com/office/officeart/2005/8/layout/process2"/>
    <dgm:cxn modelId="{0E07B09C-F84F-4A21-A512-4AC2411F87E4}" type="presOf" srcId="{044A4693-EF65-4236-B96C-E5531DA88D30}" destId="{1617A222-ECB3-4865-B85F-5F036D591057}" srcOrd="0" destOrd="0" presId="urn:microsoft.com/office/officeart/2005/8/layout/process2"/>
    <dgm:cxn modelId="{068D7AB4-B861-485E-9396-706C32129E96}" srcId="{2DA4CB8C-CDCF-428D-A52D-6CF1AD2EA3C2}" destId="{8112B629-A0F2-48C9-B90B-8318E564CB3B}" srcOrd="1" destOrd="0" parTransId="{B27FB85E-C2FE-40CF-A8F8-32E08DD7349C}" sibTransId="{57B65532-BB01-47FD-A546-48A9C518417F}"/>
    <dgm:cxn modelId="{B2983BBD-F55A-4A35-9BB7-7103E7A56787}" type="presOf" srcId="{8112B629-A0F2-48C9-B90B-8318E564CB3B}" destId="{170BAA14-3516-4A4A-9B7A-FB4853589858}" srcOrd="0" destOrd="0" presId="urn:microsoft.com/office/officeart/2005/8/layout/process2"/>
    <dgm:cxn modelId="{25E722D1-7D9A-48F2-8E35-A4AFE0DCBDF8}" type="presOf" srcId="{55DB1226-AB5F-499E-AFC7-139ED3A2D9F0}" destId="{961A214C-7D78-4072-9211-5A0F6BA278E5}" srcOrd="0" destOrd="0" presId="urn:microsoft.com/office/officeart/2005/8/layout/process2"/>
    <dgm:cxn modelId="{59B825E6-6EE8-4E8F-9E92-AFC536382055}" srcId="{2DA4CB8C-CDCF-428D-A52D-6CF1AD2EA3C2}" destId="{51C4B8E2-9351-4D6A-ACD5-EA27AF30534E}" srcOrd="3" destOrd="0" parTransId="{8090501E-927D-4141-973B-8D555BB4CEFC}" sibTransId="{4890D21E-1099-4BDC-AA15-9196BF2B76A8}"/>
    <dgm:cxn modelId="{F11A3DF0-C2A7-44BA-B23E-408E4EF3EC08}" srcId="{2DA4CB8C-CDCF-428D-A52D-6CF1AD2EA3C2}" destId="{55DB1226-AB5F-499E-AFC7-139ED3A2D9F0}" srcOrd="2" destOrd="0" parTransId="{8AA27761-A16A-48DB-B199-D7F8F8E896CE}" sibTransId="{B4156122-ACA0-45D7-821E-13FFA5C73365}"/>
    <dgm:cxn modelId="{3F2C6DFD-C9C4-49F4-924D-7D83FF7BFD4D}" type="presOf" srcId="{57B65532-BB01-47FD-A546-48A9C518417F}" destId="{6A44C19F-DAB2-4210-B296-BB570B624103}" srcOrd="1" destOrd="0" presId="urn:microsoft.com/office/officeart/2005/8/layout/process2"/>
    <dgm:cxn modelId="{E8534A47-C506-4FE1-8F2D-2190C7013E0F}" type="presParOf" srcId="{6B3C8FDE-35AA-494C-BCF7-2B5BBA01FAB4}" destId="{1833E3B4-1577-4577-9E03-E0353A83D414}" srcOrd="0" destOrd="0" presId="urn:microsoft.com/office/officeart/2005/8/layout/process2"/>
    <dgm:cxn modelId="{6C2CE87A-BFA0-42BD-AB1E-00FCF9C02196}" type="presParOf" srcId="{6B3C8FDE-35AA-494C-BCF7-2B5BBA01FAB4}" destId="{1617A222-ECB3-4865-B85F-5F036D591057}" srcOrd="1" destOrd="0" presId="urn:microsoft.com/office/officeart/2005/8/layout/process2"/>
    <dgm:cxn modelId="{689AF977-49B1-4DC4-B610-8A68A57B95F1}" type="presParOf" srcId="{1617A222-ECB3-4865-B85F-5F036D591057}" destId="{404D3C76-24D6-4EDF-AFB3-E932A6F67344}" srcOrd="0" destOrd="0" presId="urn:microsoft.com/office/officeart/2005/8/layout/process2"/>
    <dgm:cxn modelId="{F7DE9C4F-88C5-4058-B18C-432E32DA5777}" type="presParOf" srcId="{6B3C8FDE-35AA-494C-BCF7-2B5BBA01FAB4}" destId="{170BAA14-3516-4A4A-9B7A-FB4853589858}" srcOrd="2" destOrd="0" presId="urn:microsoft.com/office/officeart/2005/8/layout/process2"/>
    <dgm:cxn modelId="{F0D7B7C7-28EC-478C-A7EA-6F4F3144F0EF}" type="presParOf" srcId="{6B3C8FDE-35AA-494C-BCF7-2B5BBA01FAB4}" destId="{2A91FC33-4428-45B6-B357-252B5C6B6FC4}" srcOrd="3" destOrd="0" presId="urn:microsoft.com/office/officeart/2005/8/layout/process2"/>
    <dgm:cxn modelId="{424977FB-AED0-46C5-A3EE-633A47451861}" type="presParOf" srcId="{2A91FC33-4428-45B6-B357-252B5C6B6FC4}" destId="{6A44C19F-DAB2-4210-B296-BB570B624103}" srcOrd="0" destOrd="0" presId="urn:microsoft.com/office/officeart/2005/8/layout/process2"/>
    <dgm:cxn modelId="{D50615B4-BEA4-4864-847A-E4E90A632298}" type="presParOf" srcId="{6B3C8FDE-35AA-494C-BCF7-2B5BBA01FAB4}" destId="{961A214C-7D78-4072-9211-5A0F6BA278E5}" srcOrd="4" destOrd="0" presId="urn:microsoft.com/office/officeart/2005/8/layout/process2"/>
    <dgm:cxn modelId="{D16ECE11-7342-453C-8C12-011E6CC40B90}" type="presParOf" srcId="{6B3C8FDE-35AA-494C-BCF7-2B5BBA01FAB4}" destId="{D9F42856-87AA-42DA-89F1-BB31F17E0724}" srcOrd="5" destOrd="0" presId="urn:microsoft.com/office/officeart/2005/8/layout/process2"/>
    <dgm:cxn modelId="{D180F5ED-EE10-4AA6-BB84-3C242185F116}" type="presParOf" srcId="{D9F42856-87AA-42DA-89F1-BB31F17E0724}" destId="{C0FE0491-8EE5-4D25-8099-EBEEF2D72125}" srcOrd="0" destOrd="0" presId="urn:microsoft.com/office/officeart/2005/8/layout/process2"/>
    <dgm:cxn modelId="{15601975-A6B5-470D-ABB9-911BEDB86266}" type="presParOf" srcId="{6B3C8FDE-35AA-494C-BCF7-2B5BBA01FAB4}" destId="{ABE48C19-0564-414E-8085-C58AA171888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E1D965-EF0C-4F15-92D1-29188BB7725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186A5E-5AF1-41F6-A9E9-13F6C0FB1E2F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body</a:t>
          </a:r>
        </a:p>
      </dgm:t>
    </dgm:pt>
    <dgm:pt modelId="{5543E5EB-75B5-47CD-9BB6-4A95AE6B0596}" type="parTrans" cxnId="{6CE68A94-6A31-451D-8089-E3F957352246}">
      <dgm:prSet/>
      <dgm:spPr/>
      <dgm:t>
        <a:bodyPr/>
        <a:lstStyle/>
        <a:p>
          <a:endParaRPr lang="en-US"/>
        </a:p>
      </dgm:t>
    </dgm:pt>
    <dgm:pt modelId="{A5124578-C8A1-4CD2-8639-ED621DC91E2E}" type="sibTrans" cxnId="{6CE68A94-6A31-451D-8089-E3F957352246}">
      <dgm:prSet/>
      <dgm:spPr/>
      <dgm:t>
        <a:bodyPr/>
        <a:lstStyle/>
        <a:p>
          <a:endParaRPr lang="en-US"/>
        </a:p>
      </dgm:t>
    </dgm:pt>
    <dgm:pt modelId="{664D1D3D-9CB2-44F8-9897-26B5A31AF7AB}">
      <dgm:prSet phldrT="[Text]"/>
      <dgm:spPr/>
      <dgm:t>
        <a:bodyPr/>
        <a:lstStyle/>
        <a:p>
          <a:r>
            <a:rPr lang="en-US" dirty="0"/>
            <a:t>Make paragraph 16px, Verdana and red</a:t>
          </a:r>
        </a:p>
      </dgm:t>
    </dgm:pt>
    <dgm:pt modelId="{6467F13F-BDB4-42B8-B0CD-93EFB208EDD7}" type="parTrans" cxnId="{0DC2A091-4735-40F7-A0D7-52EACD3B4BDF}">
      <dgm:prSet/>
      <dgm:spPr/>
      <dgm:t>
        <a:bodyPr/>
        <a:lstStyle/>
        <a:p>
          <a:endParaRPr lang="en-US"/>
        </a:p>
      </dgm:t>
    </dgm:pt>
    <dgm:pt modelId="{6629F1FB-45C6-4EDF-B47E-768345B89DF7}" type="sibTrans" cxnId="{0DC2A091-4735-40F7-A0D7-52EACD3B4BDF}">
      <dgm:prSet/>
      <dgm:spPr/>
      <dgm:t>
        <a:bodyPr/>
        <a:lstStyle/>
        <a:p>
          <a:endParaRPr lang="en-US"/>
        </a:p>
      </dgm:t>
    </dgm:pt>
    <dgm:pt modelId="{847C528A-DF6C-4626-BDA7-A486368D2C37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p</a:t>
          </a:r>
        </a:p>
      </dgm:t>
    </dgm:pt>
    <dgm:pt modelId="{89E7D53D-CFF3-4542-BC97-134B57EBB8F6}" type="parTrans" cxnId="{BAA944A2-A8F5-4A1E-A36D-11867828B4FC}">
      <dgm:prSet/>
      <dgm:spPr/>
      <dgm:t>
        <a:bodyPr/>
        <a:lstStyle/>
        <a:p>
          <a:endParaRPr lang="en-US"/>
        </a:p>
      </dgm:t>
    </dgm:pt>
    <dgm:pt modelId="{4F788947-84B6-45C1-BA0F-E40BFC4B6B6D}" type="sibTrans" cxnId="{BAA944A2-A8F5-4A1E-A36D-11867828B4FC}">
      <dgm:prSet/>
      <dgm:spPr/>
      <dgm:t>
        <a:bodyPr/>
        <a:lstStyle/>
        <a:p>
          <a:endParaRPr lang="en-US"/>
        </a:p>
      </dgm:t>
    </dgm:pt>
    <dgm:pt modelId="{212EB382-B505-4983-BC01-7B949FC5393A}">
      <dgm:prSet phldrT="[Text]"/>
      <dgm:spPr/>
      <dgm:t>
        <a:bodyPr/>
        <a:lstStyle/>
        <a:p>
          <a:r>
            <a:rPr lang="en-US" dirty="0"/>
            <a:t>Make paragraph blue</a:t>
          </a:r>
        </a:p>
      </dgm:t>
    </dgm:pt>
    <dgm:pt modelId="{87275BD6-05A0-4A3B-9C5A-8E5162B7DF92}" type="parTrans" cxnId="{A23E7AA6-AC78-4BE1-B814-5207B6D4E2DA}">
      <dgm:prSet/>
      <dgm:spPr/>
      <dgm:t>
        <a:bodyPr/>
        <a:lstStyle/>
        <a:p>
          <a:endParaRPr lang="en-US"/>
        </a:p>
      </dgm:t>
    </dgm:pt>
    <dgm:pt modelId="{293BA313-7F3C-4A64-A3BE-10069CD5AD26}" type="sibTrans" cxnId="{A23E7AA6-AC78-4BE1-B814-5207B6D4E2DA}">
      <dgm:prSet/>
      <dgm:spPr/>
      <dgm:t>
        <a:bodyPr/>
        <a:lstStyle/>
        <a:p>
          <a:endParaRPr lang="en-US"/>
        </a:p>
      </dgm:t>
    </dgm:pt>
    <dgm:pt modelId="{CC1A6DD9-239C-43F5-AA2B-E5548C7FA964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content</a:t>
          </a:r>
        </a:p>
      </dgm:t>
    </dgm:pt>
    <dgm:pt modelId="{54F6E10B-E368-4ED7-910C-679E81C8B701}" type="parTrans" cxnId="{41DCCEE3-6E83-450D-BC59-193A5D237098}">
      <dgm:prSet/>
      <dgm:spPr/>
      <dgm:t>
        <a:bodyPr/>
        <a:lstStyle/>
        <a:p>
          <a:endParaRPr lang="en-US"/>
        </a:p>
      </dgm:t>
    </dgm:pt>
    <dgm:pt modelId="{BF98D6F8-A5B6-4719-927A-72A45B2E1A17}" type="sibTrans" cxnId="{41DCCEE3-6E83-450D-BC59-193A5D237098}">
      <dgm:prSet/>
      <dgm:spPr/>
      <dgm:t>
        <a:bodyPr/>
        <a:lstStyle/>
        <a:p>
          <a:endParaRPr lang="en-US"/>
        </a:p>
      </dgm:t>
    </dgm:pt>
    <dgm:pt modelId="{01719AB6-605B-402A-A69A-E02F8561604D}">
      <dgm:prSet phldrT="[Text]" custT="1"/>
      <dgm:spPr/>
      <dgm:t>
        <a:bodyPr/>
        <a:lstStyle/>
        <a:p>
          <a:r>
            <a:rPr lang="en-US" sz="2300" dirty="0"/>
            <a:t>16px, Verdana, blue</a:t>
          </a:r>
        </a:p>
      </dgm:t>
    </dgm:pt>
    <dgm:pt modelId="{65EEAFC4-0284-4D82-BECA-64F44A4952EA}" type="parTrans" cxnId="{892BFFB4-1A38-4CD4-8BA9-51619F917396}">
      <dgm:prSet/>
      <dgm:spPr/>
      <dgm:t>
        <a:bodyPr/>
        <a:lstStyle/>
        <a:p>
          <a:endParaRPr lang="en-US"/>
        </a:p>
      </dgm:t>
    </dgm:pt>
    <dgm:pt modelId="{9FA8F87C-CC52-4DE4-9917-3D064B513B5C}" type="sibTrans" cxnId="{892BFFB4-1A38-4CD4-8BA9-51619F917396}">
      <dgm:prSet/>
      <dgm:spPr/>
      <dgm:t>
        <a:bodyPr/>
        <a:lstStyle/>
        <a:p>
          <a:endParaRPr lang="en-US"/>
        </a:p>
      </dgm:t>
    </dgm:pt>
    <dgm:pt modelId="{0F904816-4E64-429F-A214-425A59B99A3A}" type="pres">
      <dgm:prSet presAssocID="{A8E1D965-EF0C-4F15-92D1-29188BB7725E}" presName="rootnode" presStyleCnt="0">
        <dgm:presLayoutVars>
          <dgm:chMax/>
          <dgm:chPref/>
          <dgm:dir/>
          <dgm:animLvl val="lvl"/>
        </dgm:presLayoutVars>
      </dgm:prSet>
      <dgm:spPr/>
    </dgm:pt>
    <dgm:pt modelId="{A08FA33B-31C3-469F-AC28-71963BA2136E}" type="pres">
      <dgm:prSet presAssocID="{A1186A5E-5AF1-41F6-A9E9-13F6C0FB1E2F}" presName="composite" presStyleCnt="0"/>
      <dgm:spPr/>
    </dgm:pt>
    <dgm:pt modelId="{73DE89A6-2926-439E-A45B-730A7838B859}" type="pres">
      <dgm:prSet presAssocID="{A1186A5E-5AF1-41F6-A9E9-13F6C0FB1E2F}" presName="bentUpArrow1" presStyleLbl="alignImgPlace1" presStyleIdx="0" presStyleCnt="2"/>
      <dgm:spPr>
        <a:solidFill>
          <a:srgbClr val="04BFBF"/>
        </a:solidFill>
      </dgm:spPr>
    </dgm:pt>
    <dgm:pt modelId="{3FD4CEDE-E739-406E-BF46-FEDB63771E16}" type="pres">
      <dgm:prSet presAssocID="{A1186A5E-5AF1-41F6-A9E9-13F6C0FB1E2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99BA3AA-637E-421E-97CE-EB28ACA5FDEF}" type="pres">
      <dgm:prSet presAssocID="{A1186A5E-5AF1-41F6-A9E9-13F6C0FB1E2F}" presName="ChildText" presStyleLbl="revTx" presStyleIdx="0" presStyleCnt="3" custScaleX="493822" custLinFactX="98051" custLinFactNeighborX="100000" custLinFactNeighborY="-845">
        <dgm:presLayoutVars>
          <dgm:chMax val="0"/>
          <dgm:chPref val="0"/>
          <dgm:bulletEnabled val="1"/>
        </dgm:presLayoutVars>
      </dgm:prSet>
      <dgm:spPr/>
    </dgm:pt>
    <dgm:pt modelId="{FAAB68C5-3017-4105-8F19-CDF5D5C704D9}" type="pres">
      <dgm:prSet presAssocID="{A5124578-C8A1-4CD2-8639-ED621DC91E2E}" presName="sibTrans" presStyleCnt="0"/>
      <dgm:spPr/>
    </dgm:pt>
    <dgm:pt modelId="{E280FB9A-3E11-473F-B9DF-6A4E8BD313AC}" type="pres">
      <dgm:prSet presAssocID="{847C528A-DF6C-4626-BDA7-A486368D2C37}" presName="composite" presStyleCnt="0"/>
      <dgm:spPr/>
    </dgm:pt>
    <dgm:pt modelId="{9523B6CC-078C-4528-8A3E-F93FB698CD33}" type="pres">
      <dgm:prSet presAssocID="{847C528A-DF6C-4626-BDA7-A486368D2C37}" presName="bentUpArrow1" presStyleLbl="alignImgPlace1" presStyleIdx="1" presStyleCnt="2"/>
      <dgm:spPr>
        <a:solidFill>
          <a:srgbClr val="04BFBF"/>
        </a:solidFill>
      </dgm:spPr>
    </dgm:pt>
    <dgm:pt modelId="{9E54FC3C-7945-4E41-8BE5-092743E4A187}" type="pres">
      <dgm:prSet presAssocID="{847C528A-DF6C-4626-BDA7-A486368D2C3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9C03ACD5-D3B3-43E1-B04D-0CDD56583424}" type="pres">
      <dgm:prSet presAssocID="{847C528A-DF6C-4626-BDA7-A486368D2C37}" presName="ChildText" presStyleLbl="revTx" presStyleIdx="1" presStyleCnt="3" custScaleX="375907" custLinFactX="37779" custLinFactNeighborX="100000" custLinFactNeighborY="-877">
        <dgm:presLayoutVars>
          <dgm:chMax val="0"/>
          <dgm:chPref val="0"/>
          <dgm:bulletEnabled val="1"/>
        </dgm:presLayoutVars>
      </dgm:prSet>
      <dgm:spPr/>
    </dgm:pt>
    <dgm:pt modelId="{92753B36-B1AE-4DB6-B205-9BBA378DDEF3}" type="pres">
      <dgm:prSet presAssocID="{4F788947-84B6-45C1-BA0F-E40BFC4B6B6D}" presName="sibTrans" presStyleCnt="0"/>
      <dgm:spPr/>
    </dgm:pt>
    <dgm:pt modelId="{40555BD0-F8C5-4045-AF17-E588684E845D}" type="pres">
      <dgm:prSet presAssocID="{CC1A6DD9-239C-43F5-AA2B-E5548C7FA964}" presName="composite" presStyleCnt="0"/>
      <dgm:spPr/>
    </dgm:pt>
    <dgm:pt modelId="{6B229DC1-196A-4231-B767-3D856C895DC0}" type="pres">
      <dgm:prSet presAssocID="{CC1A6DD9-239C-43F5-AA2B-E5548C7FA964}" presName="ParentText" presStyleLbl="node1" presStyleIdx="2" presStyleCnt="3" custLinFactNeighborX="-54570" custLinFactNeighborY="1882">
        <dgm:presLayoutVars>
          <dgm:chMax val="1"/>
          <dgm:chPref val="1"/>
          <dgm:bulletEnabled val="1"/>
        </dgm:presLayoutVars>
      </dgm:prSet>
      <dgm:spPr/>
    </dgm:pt>
    <dgm:pt modelId="{650DD021-86F3-41F7-BF82-2A53BF8C7BE3}" type="pres">
      <dgm:prSet presAssocID="{CC1A6DD9-239C-43F5-AA2B-E5548C7FA964}" presName="FinalChildText" presStyleLbl="revTx" presStyleIdx="2" presStyleCnt="3" custScaleX="332497" custLinFactNeighborX="42821" custLinFactNeighborY="1754">
        <dgm:presLayoutVars>
          <dgm:chMax val="0"/>
          <dgm:chPref val="0"/>
          <dgm:bulletEnabled val="1"/>
        </dgm:presLayoutVars>
      </dgm:prSet>
      <dgm:spPr/>
    </dgm:pt>
  </dgm:ptLst>
  <dgm:cxnLst>
    <dgm:cxn modelId="{6F73A217-43D5-4266-9CA3-2EBD56F10B39}" type="presOf" srcId="{A1186A5E-5AF1-41F6-A9E9-13F6C0FB1E2F}" destId="{3FD4CEDE-E739-406E-BF46-FEDB63771E16}" srcOrd="0" destOrd="0" presId="urn:microsoft.com/office/officeart/2005/8/layout/StepDownProcess"/>
    <dgm:cxn modelId="{E3D01189-E934-496D-9675-C81FE2146FA6}" type="presOf" srcId="{664D1D3D-9CB2-44F8-9897-26B5A31AF7AB}" destId="{C99BA3AA-637E-421E-97CE-EB28ACA5FDEF}" srcOrd="0" destOrd="0" presId="urn:microsoft.com/office/officeart/2005/8/layout/StepDownProcess"/>
    <dgm:cxn modelId="{0DC2A091-4735-40F7-A0D7-52EACD3B4BDF}" srcId="{A1186A5E-5AF1-41F6-A9E9-13F6C0FB1E2F}" destId="{664D1D3D-9CB2-44F8-9897-26B5A31AF7AB}" srcOrd="0" destOrd="0" parTransId="{6467F13F-BDB4-42B8-B0CD-93EFB208EDD7}" sibTransId="{6629F1FB-45C6-4EDF-B47E-768345B89DF7}"/>
    <dgm:cxn modelId="{6CE68A94-6A31-451D-8089-E3F957352246}" srcId="{A8E1D965-EF0C-4F15-92D1-29188BB7725E}" destId="{A1186A5E-5AF1-41F6-A9E9-13F6C0FB1E2F}" srcOrd="0" destOrd="0" parTransId="{5543E5EB-75B5-47CD-9BB6-4A95AE6B0596}" sibTransId="{A5124578-C8A1-4CD2-8639-ED621DC91E2E}"/>
    <dgm:cxn modelId="{BAA944A2-A8F5-4A1E-A36D-11867828B4FC}" srcId="{A8E1D965-EF0C-4F15-92D1-29188BB7725E}" destId="{847C528A-DF6C-4626-BDA7-A486368D2C37}" srcOrd="1" destOrd="0" parTransId="{89E7D53D-CFF3-4542-BC97-134B57EBB8F6}" sibTransId="{4F788947-84B6-45C1-BA0F-E40BFC4B6B6D}"/>
    <dgm:cxn modelId="{A23E7AA6-AC78-4BE1-B814-5207B6D4E2DA}" srcId="{847C528A-DF6C-4626-BDA7-A486368D2C37}" destId="{212EB382-B505-4983-BC01-7B949FC5393A}" srcOrd="0" destOrd="0" parTransId="{87275BD6-05A0-4A3B-9C5A-8E5162B7DF92}" sibTransId="{293BA313-7F3C-4A64-A3BE-10069CD5AD26}"/>
    <dgm:cxn modelId="{B23FCCAF-0BA8-4555-A205-58E83A3B6C73}" type="presOf" srcId="{01719AB6-605B-402A-A69A-E02F8561604D}" destId="{650DD021-86F3-41F7-BF82-2A53BF8C7BE3}" srcOrd="0" destOrd="0" presId="urn:microsoft.com/office/officeart/2005/8/layout/StepDownProcess"/>
    <dgm:cxn modelId="{892BFFB4-1A38-4CD4-8BA9-51619F917396}" srcId="{CC1A6DD9-239C-43F5-AA2B-E5548C7FA964}" destId="{01719AB6-605B-402A-A69A-E02F8561604D}" srcOrd="0" destOrd="0" parTransId="{65EEAFC4-0284-4D82-BECA-64F44A4952EA}" sibTransId="{9FA8F87C-CC52-4DE4-9917-3D064B513B5C}"/>
    <dgm:cxn modelId="{560DF8B7-4554-4F55-97F1-02A9EE7D1CF2}" type="presOf" srcId="{212EB382-B505-4983-BC01-7B949FC5393A}" destId="{9C03ACD5-D3B3-43E1-B04D-0CDD56583424}" srcOrd="0" destOrd="0" presId="urn:microsoft.com/office/officeart/2005/8/layout/StepDownProcess"/>
    <dgm:cxn modelId="{A905BFBA-8A2D-4A4D-BA68-74DB243A826A}" type="presOf" srcId="{CC1A6DD9-239C-43F5-AA2B-E5548C7FA964}" destId="{6B229DC1-196A-4231-B767-3D856C895DC0}" srcOrd="0" destOrd="0" presId="urn:microsoft.com/office/officeart/2005/8/layout/StepDownProcess"/>
    <dgm:cxn modelId="{A07F65C4-42EC-4425-B9F8-E23DC10804C7}" type="presOf" srcId="{A8E1D965-EF0C-4F15-92D1-29188BB7725E}" destId="{0F904816-4E64-429F-A214-425A59B99A3A}" srcOrd="0" destOrd="0" presId="urn:microsoft.com/office/officeart/2005/8/layout/StepDownProcess"/>
    <dgm:cxn modelId="{41DCCEE3-6E83-450D-BC59-193A5D237098}" srcId="{A8E1D965-EF0C-4F15-92D1-29188BB7725E}" destId="{CC1A6DD9-239C-43F5-AA2B-E5548C7FA964}" srcOrd="2" destOrd="0" parTransId="{54F6E10B-E368-4ED7-910C-679E81C8B701}" sibTransId="{BF98D6F8-A5B6-4719-927A-72A45B2E1A17}"/>
    <dgm:cxn modelId="{41C90BF8-8896-482A-928D-CBCB3534C153}" type="presOf" srcId="{847C528A-DF6C-4626-BDA7-A486368D2C37}" destId="{9E54FC3C-7945-4E41-8BE5-092743E4A187}" srcOrd="0" destOrd="0" presId="urn:microsoft.com/office/officeart/2005/8/layout/StepDownProcess"/>
    <dgm:cxn modelId="{5A06544B-348D-4B48-B474-8FED65C14DD6}" type="presParOf" srcId="{0F904816-4E64-429F-A214-425A59B99A3A}" destId="{A08FA33B-31C3-469F-AC28-71963BA2136E}" srcOrd="0" destOrd="0" presId="urn:microsoft.com/office/officeart/2005/8/layout/StepDownProcess"/>
    <dgm:cxn modelId="{1ECA325D-7E31-4F0B-9C0A-F5E46498A7C3}" type="presParOf" srcId="{A08FA33B-31C3-469F-AC28-71963BA2136E}" destId="{73DE89A6-2926-439E-A45B-730A7838B859}" srcOrd="0" destOrd="0" presId="urn:microsoft.com/office/officeart/2005/8/layout/StepDownProcess"/>
    <dgm:cxn modelId="{A8CC9F5E-EED8-43AE-9B3E-99AFEEA9F3B7}" type="presParOf" srcId="{A08FA33B-31C3-469F-AC28-71963BA2136E}" destId="{3FD4CEDE-E739-406E-BF46-FEDB63771E16}" srcOrd="1" destOrd="0" presId="urn:microsoft.com/office/officeart/2005/8/layout/StepDownProcess"/>
    <dgm:cxn modelId="{E2E401BE-FF0B-495B-8C21-2FB6A617F7EC}" type="presParOf" srcId="{A08FA33B-31C3-469F-AC28-71963BA2136E}" destId="{C99BA3AA-637E-421E-97CE-EB28ACA5FDEF}" srcOrd="2" destOrd="0" presId="urn:microsoft.com/office/officeart/2005/8/layout/StepDownProcess"/>
    <dgm:cxn modelId="{1CAAEECE-3AEF-4E95-94E5-E446A92CC4A5}" type="presParOf" srcId="{0F904816-4E64-429F-A214-425A59B99A3A}" destId="{FAAB68C5-3017-4105-8F19-CDF5D5C704D9}" srcOrd="1" destOrd="0" presId="urn:microsoft.com/office/officeart/2005/8/layout/StepDownProcess"/>
    <dgm:cxn modelId="{6CA6E0DA-15D1-4E60-B7D6-D34201067CF8}" type="presParOf" srcId="{0F904816-4E64-429F-A214-425A59B99A3A}" destId="{E280FB9A-3E11-473F-B9DF-6A4E8BD313AC}" srcOrd="2" destOrd="0" presId="urn:microsoft.com/office/officeart/2005/8/layout/StepDownProcess"/>
    <dgm:cxn modelId="{ED6CD5C4-D771-4862-AD86-782BE8BC43E7}" type="presParOf" srcId="{E280FB9A-3E11-473F-B9DF-6A4E8BD313AC}" destId="{9523B6CC-078C-4528-8A3E-F93FB698CD33}" srcOrd="0" destOrd="0" presId="urn:microsoft.com/office/officeart/2005/8/layout/StepDownProcess"/>
    <dgm:cxn modelId="{2A34F7C1-AA5B-439D-B489-A963A6360725}" type="presParOf" srcId="{E280FB9A-3E11-473F-B9DF-6A4E8BD313AC}" destId="{9E54FC3C-7945-4E41-8BE5-092743E4A187}" srcOrd="1" destOrd="0" presId="urn:microsoft.com/office/officeart/2005/8/layout/StepDownProcess"/>
    <dgm:cxn modelId="{2715C663-EC62-42A2-9115-83F17BEA7581}" type="presParOf" srcId="{E280FB9A-3E11-473F-B9DF-6A4E8BD313AC}" destId="{9C03ACD5-D3B3-43E1-B04D-0CDD56583424}" srcOrd="2" destOrd="0" presId="urn:microsoft.com/office/officeart/2005/8/layout/StepDownProcess"/>
    <dgm:cxn modelId="{75612433-1CCE-463E-A791-44D8FE6C6686}" type="presParOf" srcId="{0F904816-4E64-429F-A214-425A59B99A3A}" destId="{92753B36-B1AE-4DB6-B205-9BBA378DDEF3}" srcOrd="3" destOrd="0" presId="urn:microsoft.com/office/officeart/2005/8/layout/StepDownProcess"/>
    <dgm:cxn modelId="{1FE773BB-1931-4794-BD53-AEC0AD00E9AA}" type="presParOf" srcId="{0F904816-4E64-429F-A214-425A59B99A3A}" destId="{40555BD0-F8C5-4045-AF17-E588684E845D}" srcOrd="4" destOrd="0" presId="urn:microsoft.com/office/officeart/2005/8/layout/StepDownProcess"/>
    <dgm:cxn modelId="{268D4913-463A-4EB5-8883-A9BD185BEC07}" type="presParOf" srcId="{40555BD0-F8C5-4045-AF17-E588684E845D}" destId="{6B229DC1-196A-4231-B767-3D856C895DC0}" srcOrd="0" destOrd="0" presId="urn:microsoft.com/office/officeart/2005/8/layout/StepDownProcess"/>
    <dgm:cxn modelId="{44EBF383-787F-4CAF-ADC4-A81A568B8520}" type="presParOf" srcId="{40555BD0-F8C5-4045-AF17-E588684E845D}" destId="{650DD021-86F3-41F7-BF82-2A53BF8C7BE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E1D965-EF0C-4F15-92D1-29188BB7725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186A5E-5AF1-41F6-A9E9-13F6C0FB1E2F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body</a:t>
          </a:r>
        </a:p>
      </dgm:t>
    </dgm:pt>
    <dgm:pt modelId="{5543E5EB-75B5-47CD-9BB6-4A95AE6B0596}" type="parTrans" cxnId="{6CE68A94-6A31-451D-8089-E3F957352246}">
      <dgm:prSet/>
      <dgm:spPr/>
      <dgm:t>
        <a:bodyPr/>
        <a:lstStyle/>
        <a:p>
          <a:endParaRPr lang="en-US"/>
        </a:p>
      </dgm:t>
    </dgm:pt>
    <dgm:pt modelId="{A5124578-C8A1-4CD2-8639-ED621DC91E2E}" type="sibTrans" cxnId="{6CE68A94-6A31-451D-8089-E3F957352246}">
      <dgm:prSet/>
      <dgm:spPr/>
      <dgm:t>
        <a:bodyPr/>
        <a:lstStyle/>
        <a:p>
          <a:endParaRPr lang="en-US"/>
        </a:p>
      </dgm:t>
    </dgm:pt>
    <dgm:pt modelId="{664D1D3D-9CB2-44F8-9897-26B5A31AF7AB}">
      <dgm:prSet phldrT="[Text]" custT="1"/>
      <dgm:spPr/>
      <dgm:t>
        <a:bodyPr/>
        <a:lstStyle/>
        <a:p>
          <a:r>
            <a:rPr lang="en-US" sz="2300" dirty="0"/>
            <a:t>Make paragraph 16px, Verdana and red</a:t>
          </a:r>
        </a:p>
      </dgm:t>
    </dgm:pt>
    <dgm:pt modelId="{6467F13F-BDB4-42B8-B0CD-93EFB208EDD7}" type="parTrans" cxnId="{0DC2A091-4735-40F7-A0D7-52EACD3B4BDF}">
      <dgm:prSet/>
      <dgm:spPr/>
      <dgm:t>
        <a:bodyPr/>
        <a:lstStyle/>
        <a:p>
          <a:endParaRPr lang="en-US"/>
        </a:p>
      </dgm:t>
    </dgm:pt>
    <dgm:pt modelId="{6629F1FB-45C6-4EDF-B47E-768345B89DF7}" type="sibTrans" cxnId="{0DC2A091-4735-40F7-A0D7-52EACD3B4BDF}">
      <dgm:prSet/>
      <dgm:spPr/>
      <dgm:t>
        <a:bodyPr/>
        <a:lstStyle/>
        <a:p>
          <a:endParaRPr lang="en-US"/>
        </a:p>
      </dgm:t>
    </dgm:pt>
    <dgm:pt modelId="{847C528A-DF6C-4626-BDA7-A486368D2C37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p</a:t>
          </a:r>
        </a:p>
      </dgm:t>
    </dgm:pt>
    <dgm:pt modelId="{89E7D53D-CFF3-4542-BC97-134B57EBB8F6}" type="parTrans" cxnId="{BAA944A2-A8F5-4A1E-A36D-11867828B4FC}">
      <dgm:prSet/>
      <dgm:spPr/>
      <dgm:t>
        <a:bodyPr/>
        <a:lstStyle/>
        <a:p>
          <a:endParaRPr lang="en-US"/>
        </a:p>
      </dgm:t>
    </dgm:pt>
    <dgm:pt modelId="{4F788947-84B6-45C1-BA0F-E40BFC4B6B6D}" type="sibTrans" cxnId="{BAA944A2-A8F5-4A1E-A36D-11867828B4FC}">
      <dgm:prSet/>
      <dgm:spPr/>
      <dgm:t>
        <a:bodyPr/>
        <a:lstStyle/>
        <a:p>
          <a:endParaRPr lang="en-US"/>
        </a:p>
      </dgm:t>
    </dgm:pt>
    <dgm:pt modelId="{212EB382-B505-4983-BC01-7B949FC5393A}">
      <dgm:prSet phldrT="[Text]" custT="1"/>
      <dgm:spPr/>
      <dgm:t>
        <a:bodyPr/>
        <a:lstStyle/>
        <a:p>
          <a:r>
            <a:rPr lang="en-US" sz="2300" dirty="0"/>
            <a:t>Make paragraph blue</a:t>
          </a:r>
        </a:p>
      </dgm:t>
    </dgm:pt>
    <dgm:pt modelId="{87275BD6-05A0-4A3B-9C5A-8E5162B7DF92}" type="parTrans" cxnId="{A23E7AA6-AC78-4BE1-B814-5207B6D4E2DA}">
      <dgm:prSet/>
      <dgm:spPr/>
      <dgm:t>
        <a:bodyPr/>
        <a:lstStyle/>
        <a:p>
          <a:endParaRPr lang="en-US"/>
        </a:p>
      </dgm:t>
    </dgm:pt>
    <dgm:pt modelId="{293BA313-7F3C-4A64-A3BE-10069CD5AD26}" type="sibTrans" cxnId="{A23E7AA6-AC78-4BE1-B814-5207B6D4E2DA}">
      <dgm:prSet/>
      <dgm:spPr/>
      <dgm:t>
        <a:bodyPr/>
        <a:lstStyle/>
        <a:p>
          <a:endParaRPr lang="en-US"/>
        </a:p>
      </dgm:t>
    </dgm:pt>
    <dgm:pt modelId="{CC1A6DD9-239C-43F5-AA2B-E5548C7FA964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content</a:t>
          </a:r>
        </a:p>
      </dgm:t>
    </dgm:pt>
    <dgm:pt modelId="{54F6E10B-E368-4ED7-910C-679E81C8B701}" type="parTrans" cxnId="{41DCCEE3-6E83-450D-BC59-193A5D237098}">
      <dgm:prSet/>
      <dgm:spPr/>
      <dgm:t>
        <a:bodyPr/>
        <a:lstStyle/>
        <a:p>
          <a:endParaRPr lang="en-US"/>
        </a:p>
      </dgm:t>
    </dgm:pt>
    <dgm:pt modelId="{BF98D6F8-A5B6-4719-927A-72A45B2E1A17}" type="sibTrans" cxnId="{41DCCEE3-6E83-450D-BC59-193A5D237098}">
      <dgm:prSet/>
      <dgm:spPr/>
      <dgm:t>
        <a:bodyPr/>
        <a:lstStyle/>
        <a:p>
          <a:endParaRPr lang="en-US"/>
        </a:p>
      </dgm:t>
    </dgm:pt>
    <dgm:pt modelId="{01719AB6-605B-402A-A69A-E02F8561604D}">
      <dgm:prSet phldrT="[Text]" custT="1"/>
      <dgm:spPr/>
      <dgm:t>
        <a:bodyPr/>
        <a:lstStyle/>
        <a:p>
          <a:r>
            <a:rPr lang="en-US" sz="2300" dirty="0"/>
            <a:t>16px, Verdana, pink</a:t>
          </a:r>
        </a:p>
      </dgm:t>
    </dgm:pt>
    <dgm:pt modelId="{65EEAFC4-0284-4D82-BECA-64F44A4952EA}" type="parTrans" cxnId="{892BFFB4-1A38-4CD4-8BA9-51619F917396}">
      <dgm:prSet/>
      <dgm:spPr/>
      <dgm:t>
        <a:bodyPr/>
        <a:lstStyle/>
        <a:p>
          <a:endParaRPr lang="en-US"/>
        </a:p>
      </dgm:t>
    </dgm:pt>
    <dgm:pt modelId="{9FA8F87C-CC52-4DE4-9917-3D064B513B5C}" type="sibTrans" cxnId="{892BFFB4-1A38-4CD4-8BA9-51619F917396}">
      <dgm:prSet/>
      <dgm:spPr/>
      <dgm:t>
        <a:bodyPr/>
        <a:lstStyle/>
        <a:p>
          <a:endParaRPr lang="en-US"/>
        </a:p>
      </dgm:t>
    </dgm:pt>
    <dgm:pt modelId="{5F9B125F-11C8-4203-931E-4560286727B8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 err="1"/>
            <a:t>p.pink</a:t>
          </a:r>
          <a:endParaRPr lang="en-US" dirty="0"/>
        </a:p>
      </dgm:t>
    </dgm:pt>
    <dgm:pt modelId="{C421D143-A00A-4618-A024-23775E0F64DC}" type="parTrans" cxnId="{151B526F-DAE6-406D-9966-054F9BA38DA1}">
      <dgm:prSet/>
      <dgm:spPr/>
      <dgm:t>
        <a:bodyPr/>
        <a:lstStyle/>
        <a:p>
          <a:endParaRPr lang="en-US"/>
        </a:p>
      </dgm:t>
    </dgm:pt>
    <dgm:pt modelId="{D4092734-2178-425D-ACA4-AA3949DA6E81}" type="sibTrans" cxnId="{151B526F-DAE6-406D-9966-054F9BA38DA1}">
      <dgm:prSet/>
      <dgm:spPr/>
      <dgm:t>
        <a:bodyPr/>
        <a:lstStyle/>
        <a:p>
          <a:endParaRPr lang="en-US"/>
        </a:p>
      </dgm:t>
    </dgm:pt>
    <dgm:pt modelId="{F37F71BE-A27E-4AE0-967E-E2C209840AFD}">
      <dgm:prSet phldrT="[Text]" custT="1"/>
      <dgm:spPr/>
      <dgm:t>
        <a:bodyPr/>
        <a:lstStyle/>
        <a:p>
          <a:r>
            <a:rPr lang="en-US" sz="2300" dirty="0"/>
            <a:t>Make paragraph pink</a:t>
          </a:r>
        </a:p>
      </dgm:t>
    </dgm:pt>
    <dgm:pt modelId="{A37CF0BE-36F3-49D3-8140-09C3CCE10F51}" type="parTrans" cxnId="{466F058F-F046-471D-9E69-05DE1421435E}">
      <dgm:prSet/>
      <dgm:spPr/>
      <dgm:t>
        <a:bodyPr/>
        <a:lstStyle/>
        <a:p>
          <a:endParaRPr lang="en-US"/>
        </a:p>
      </dgm:t>
    </dgm:pt>
    <dgm:pt modelId="{9CA2CED5-F27C-43E5-AB38-04EA2F0C0E36}" type="sibTrans" cxnId="{466F058F-F046-471D-9E69-05DE1421435E}">
      <dgm:prSet/>
      <dgm:spPr/>
      <dgm:t>
        <a:bodyPr/>
        <a:lstStyle/>
        <a:p>
          <a:endParaRPr lang="en-US"/>
        </a:p>
      </dgm:t>
    </dgm:pt>
    <dgm:pt modelId="{0F904816-4E64-429F-A214-425A59B99A3A}" type="pres">
      <dgm:prSet presAssocID="{A8E1D965-EF0C-4F15-92D1-29188BB7725E}" presName="rootnode" presStyleCnt="0">
        <dgm:presLayoutVars>
          <dgm:chMax/>
          <dgm:chPref/>
          <dgm:dir/>
          <dgm:animLvl val="lvl"/>
        </dgm:presLayoutVars>
      </dgm:prSet>
      <dgm:spPr/>
    </dgm:pt>
    <dgm:pt modelId="{A08FA33B-31C3-469F-AC28-71963BA2136E}" type="pres">
      <dgm:prSet presAssocID="{A1186A5E-5AF1-41F6-A9E9-13F6C0FB1E2F}" presName="composite" presStyleCnt="0"/>
      <dgm:spPr/>
    </dgm:pt>
    <dgm:pt modelId="{73DE89A6-2926-439E-A45B-730A7838B859}" type="pres">
      <dgm:prSet presAssocID="{A1186A5E-5AF1-41F6-A9E9-13F6C0FB1E2F}" presName="bentUpArrow1" presStyleLbl="alignImgPlace1" presStyleIdx="0" presStyleCnt="3"/>
      <dgm:spPr>
        <a:solidFill>
          <a:srgbClr val="04BFBF"/>
        </a:solidFill>
      </dgm:spPr>
    </dgm:pt>
    <dgm:pt modelId="{3FD4CEDE-E739-406E-BF46-FEDB63771E16}" type="pres">
      <dgm:prSet presAssocID="{A1186A5E-5AF1-41F6-A9E9-13F6C0FB1E2F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C99BA3AA-637E-421E-97CE-EB28ACA5FDEF}" type="pres">
      <dgm:prSet presAssocID="{A1186A5E-5AF1-41F6-A9E9-13F6C0FB1E2F}" presName="ChildText" presStyleLbl="revTx" presStyleIdx="0" presStyleCnt="4" custScaleX="493822" custLinFactX="98051" custLinFactNeighborX="100000" custLinFactNeighborY="-845">
        <dgm:presLayoutVars>
          <dgm:chMax val="0"/>
          <dgm:chPref val="0"/>
          <dgm:bulletEnabled val="1"/>
        </dgm:presLayoutVars>
      </dgm:prSet>
      <dgm:spPr/>
    </dgm:pt>
    <dgm:pt modelId="{FAAB68C5-3017-4105-8F19-CDF5D5C704D9}" type="pres">
      <dgm:prSet presAssocID="{A5124578-C8A1-4CD2-8639-ED621DC91E2E}" presName="sibTrans" presStyleCnt="0"/>
      <dgm:spPr/>
    </dgm:pt>
    <dgm:pt modelId="{E280FB9A-3E11-473F-B9DF-6A4E8BD313AC}" type="pres">
      <dgm:prSet presAssocID="{847C528A-DF6C-4626-BDA7-A486368D2C37}" presName="composite" presStyleCnt="0"/>
      <dgm:spPr/>
    </dgm:pt>
    <dgm:pt modelId="{9523B6CC-078C-4528-8A3E-F93FB698CD33}" type="pres">
      <dgm:prSet presAssocID="{847C528A-DF6C-4626-BDA7-A486368D2C37}" presName="bentUpArrow1" presStyleLbl="alignImgPlace1" presStyleIdx="1" presStyleCnt="3"/>
      <dgm:spPr>
        <a:solidFill>
          <a:srgbClr val="04BFBF"/>
        </a:solidFill>
      </dgm:spPr>
    </dgm:pt>
    <dgm:pt modelId="{9E54FC3C-7945-4E41-8BE5-092743E4A187}" type="pres">
      <dgm:prSet presAssocID="{847C528A-DF6C-4626-BDA7-A486368D2C3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C03ACD5-D3B3-43E1-B04D-0CDD56583424}" type="pres">
      <dgm:prSet presAssocID="{847C528A-DF6C-4626-BDA7-A486368D2C37}" presName="ChildText" presStyleLbl="revTx" presStyleIdx="1" presStyleCnt="4" custScaleX="375907" custLinFactX="37779" custLinFactNeighborX="100000" custLinFactNeighborY="-877">
        <dgm:presLayoutVars>
          <dgm:chMax val="0"/>
          <dgm:chPref val="0"/>
          <dgm:bulletEnabled val="1"/>
        </dgm:presLayoutVars>
      </dgm:prSet>
      <dgm:spPr/>
    </dgm:pt>
    <dgm:pt modelId="{92753B36-B1AE-4DB6-B205-9BBA378DDEF3}" type="pres">
      <dgm:prSet presAssocID="{4F788947-84B6-45C1-BA0F-E40BFC4B6B6D}" presName="sibTrans" presStyleCnt="0"/>
      <dgm:spPr/>
    </dgm:pt>
    <dgm:pt modelId="{6DA78E45-83FF-4C73-A451-A9A3F39C4F0C}" type="pres">
      <dgm:prSet presAssocID="{5F9B125F-11C8-4203-931E-4560286727B8}" presName="composite" presStyleCnt="0"/>
      <dgm:spPr/>
    </dgm:pt>
    <dgm:pt modelId="{26C1E5A9-969F-4D47-A298-A28170CED7A7}" type="pres">
      <dgm:prSet presAssocID="{5F9B125F-11C8-4203-931E-4560286727B8}" presName="bentUpArrow1" presStyleLbl="alignImgPlace1" presStyleIdx="2" presStyleCnt="3" custLinFactNeighborX="-91378"/>
      <dgm:spPr>
        <a:solidFill>
          <a:srgbClr val="04BFBF"/>
        </a:solidFill>
      </dgm:spPr>
    </dgm:pt>
    <dgm:pt modelId="{09EB9861-7D72-4EA3-AAFD-DE1D1C9ECB5A}" type="pres">
      <dgm:prSet presAssocID="{5F9B125F-11C8-4203-931E-4560286727B8}" presName="ParentText" presStyleLbl="node1" presStyleIdx="2" presStyleCnt="4" custLinFactNeighborX="-65306" custLinFactNeighborY="0">
        <dgm:presLayoutVars>
          <dgm:chMax val="1"/>
          <dgm:chPref val="1"/>
          <dgm:bulletEnabled val="1"/>
        </dgm:presLayoutVars>
      </dgm:prSet>
      <dgm:spPr/>
    </dgm:pt>
    <dgm:pt modelId="{9B5B4446-2C46-473B-ADDA-5E81C8040D3C}" type="pres">
      <dgm:prSet presAssocID="{5F9B125F-11C8-4203-931E-4560286727B8}" presName="ChildText" presStyleLbl="revTx" presStyleIdx="2" presStyleCnt="4" custScaleX="389233" custScaleY="100396" custLinFactNeighborX="56191" custLinFactNeighborY="2035">
        <dgm:presLayoutVars>
          <dgm:chMax val="0"/>
          <dgm:chPref val="0"/>
          <dgm:bulletEnabled val="1"/>
        </dgm:presLayoutVars>
      </dgm:prSet>
      <dgm:spPr/>
    </dgm:pt>
    <dgm:pt modelId="{9791D21D-E3A5-43EF-907F-930AD8CAEE3F}" type="pres">
      <dgm:prSet presAssocID="{D4092734-2178-425D-ACA4-AA3949DA6E81}" presName="sibTrans" presStyleCnt="0"/>
      <dgm:spPr/>
    </dgm:pt>
    <dgm:pt modelId="{40555BD0-F8C5-4045-AF17-E588684E845D}" type="pres">
      <dgm:prSet presAssocID="{CC1A6DD9-239C-43F5-AA2B-E5548C7FA964}" presName="composite" presStyleCnt="0"/>
      <dgm:spPr/>
    </dgm:pt>
    <dgm:pt modelId="{6B229DC1-196A-4231-B767-3D856C895DC0}" type="pres">
      <dgm:prSet presAssocID="{CC1A6DD9-239C-43F5-AA2B-E5548C7FA964}" presName="ParentText" presStyleLbl="node1" presStyleIdx="3" presStyleCnt="4" custLinFactX="-17310" custLinFactNeighborX="-100000" custLinFactNeighborY="3527">
        <dgm:presLayoutVars>
          <dgm:chMax val="1"/>
          <dgm:chPref val="1"/>
          <dgm:bulletEnabled val="1"/>
        </dgm:presLayoutVars>
      </dgm:prSet>
      <dgm:spPr/>
    </dgm:pt>
    <dgm:pt modelId="{650DD021-86F3-41F7-BF82-2A53BF8C7BE3}" type="pres">
      <dgm:prSet presAssocID="{CC1A6DD9-239C-43F5-AA2B-E5548C7FA964}" presName="FinalChildText" presStyleLbl="revTx" presStyleIdx="3" presStyleCnt="4" custScaleX="332497" custLinFactNeighborX="-42731" custLinFactNeighborY="6841">
        <dgm:presLayoutVars>
          <dgm:chMax val="0"/>
          <dgm:chPref val="0"/>
          <dgm:bulletEnabled val="1"/>
        </dgm:presLayoutVars>
      </dgm:prSet>
      <dgm:spPr/>
    </dgm:pt>
  </dgm:ptLst>
  <dgm:cxnLst>
    <dgm:cxn modelId="{6F73A217-43D5-4266-9CA3-2EBD56F10B39}" type="presOf" srcId="{A1186A5E-5AF1-41F6-A9E9-13F6C0FB1E2F}" destId="{3FD4CEDE-E739-406E-BF46-FEDB63771E16}" srcOrd="0" destOrd="0" presId="urn:microsoft.com/office/officeart/2005/8/layout/StepDownProcess"/>
    <dgm:cxn modelId="{033CC74D-5E6B-428D-A6A0-0D1E23A6CA54}" type="presOf" srcId="{F37F71BE-A27E-4AE0-967E-E2C209840AFD}" destId="{9B5B4446-2C46-473B-ADDA-5E81C8040D3C}" srcOrd="0" destOrd="0" presId="urn:microsoft.com/office/officeart/2005/8/layout/StepDownProcess"/>
    <dgm:cxn modelId="{151B526F-DAE6-406D-9966-054F9BA38DA1}" srcId="{A8E1D965-EF0C-4F15-92D1-29188BB7725E}" destId="{5F9B125F-11C8-4203-931E-4560286727B8}" srcOrd="2" destOrd="0" parTransId="{C421D143-A00A-4618-A024-23775E0F64DC}" sibTransId="{D4092734-2178-425D-ACA4-AA3949DA6E81}"/>
    <dgm:cxn modelId="{E3D01189-E934-496D-9675-C81FE2146FA6}" type="presOf" srcId="{664D1D3D-9CB2-44F8-9897-26B5A31AF7AB}" destId="{C99BA3AA-637E-421E-97CE-EB28ACA5FDEF}" srcOrd="0" destOrd="0" presId="urn:microsoft.com/office/officeart/2005/8/layout/StepDownProcess"/>
    <dgm:cxn modelId="{466F058F-F046-471D-9E69-05DE1421435E}" srcId="{5F9B125F-11C8-4203-931E-4560286727B8}" destId="{F37F71BE-A27E-4AE0-967E-E2C209840AFD}" srcOrd="0" destOrd="0" parTransId="{A37CF0BE-36F3-49D3-8140-09C3CCE10F51}" sibTransId="{9CA2CED5-F27C-43E5-AB38-04EA2F0C0E36}"/>
    <dgm:cxn modelId="{0DC2A091-4735-40F7-A0D7-52EACD3B4BDF}" srcId="{A1186A5E-5AF1-41F6-A9E9-13F6C0FB1E2F}" destId="{664D1D3D-9CB2-44F8-9897-26B5A31AF7AB}" srcOrd="0" destOrd="0" parTransId="{6467F13F-BDB4-42B8-B0CD-93EFB208EDD7}" sibTransId="{6629F1FB-45C6-4EDF-B47E-768345B89DF7}"/>
    <dgm:cxn modelId="{1E83F393-DE7A-42FB-B6D5-C3B97D39C73E}" type="presOf" srcId="{5F9B125F-11C8-4203-931E-4560286727B8}" destId="{09EB9861-7D72-4EA3-AAFD-DE1D1C9ECB5A}" srcOrd="0" destOrd="0" presId="urn:microsoft.com/office/officeart/2005/8/layout/StepDownProcess"/>
    <dgm:cxn modelId="{6CE68A94-6A31-451D-8089-E3F957352246}" srcId="{A8E1D965-EF0C-4F15-92D1-29188BB7725E}" destId="{A1186A5E-5AF1-41F6-A9E9-13F6C0FB1E2F}" srcOrd="0" destOrd="0" parTransId="{5543E5EB-75B5-47CD-9BB6-4A95AE6B0596}" sibTransId="{A5124578-C8A1-4CD2-8639-ED621DC91E2E}"/>
    <dgm:cxn modelId="{BAA944A2-A8F5-4A1E-A36D-11867828B4FC}" srcId="{A8E1D965-EF0C-4F15-92D1-29188BB7725E}" destId="{847C528A-DF6C-4626-BDA7-A486368D2C37}" srcOrd="1" destOrd="0" parTransId="{89E7D53D-CFF3-4542-BC97-134B57EBB8F6}" sibTransId="{4F788947-84B6-45C1-BA0F-E40BFC4B6B6D}"/>
    <dgm:cxn modelId="{A23E7AA6-AC78-4BE1-B814-5207B6D4E2DA}" srcId="{847C528A-DF6C-4626-BDA7-A486368D2C37}" destId="{212EB382-B505-4983-BC01-7B949FC5393A}" srcOrd="0" destOrd="0" parTransId="{87275BD6-05A0-4A3B-9C5A-8E5162B7DF92}" sibTransId="{293BA313-7F3C-4A64-A3BE-10069CD5AD26}"/>
    <dgm:cxn modelId="{B23FCCAF-0BA8-4555-A205-58E83A3B6C73}" type="presOf" srcId="{01719AB6-605B-402A-A69A-E02F8561604D}" destId="{650DD021-86F3-41F7-BF82-2A53BF8C7BE3}" srcOrd="0" destOrd="0" presId="urn:microsoft.com/office/officeart/2005/8/layout/StepDownProcess"/>
    <dgm:cxn modelId="{892BFFB4-1A38-4CD4-8BA9-51619F917396}" srcId="{CC1A6DD9-239C-43F5-AA2B-E5548C7FA964}" destId="{01719AB6-605B-402A-A69A-E02F8561604D}" srcOrd="0" destOrd="0" parTransId="{65EEAFC4-0284-4D82-BECA-64F44A4952EA}" sibTransId="{9FA8F87C-CC52-4DE4-9917-3D064B513B5C}"/>
    <dgm:cxn modelId="{560DF8B7-4554-4F55-97F1-02A9EE7D1CF2}" type="presOf" srcId="{212EB382-B505-4983-BC01-7B949FC5393A}" destId="{9C03ACD5-D3B3-43E1-B04D-0CDD56583424}" srcOrd="0" destOrd="0" presId="urn:microsoft.com/office/officeart/2005/8/layout/StepDownProcess"/>
    <dgm:cxn modelId="{A905BFBA-8A2D-4A4D-BA68-74DB243A826A}" type="presOf" srcId="{CC1A6DD9-239C-43F5-AA2B-E5548C7FA964}" destId="{6B229DC1-196A-4231-B767-3D856C895DC0}" srcOrd="0" destOrd="0" presId="urn:microsoft.com/office/officeart/2005/8/layout/StepDownProcess"/>
    <dgm:cxn modelId="{A07F65C4-42EC-4425-B9F8-E23DC10804C7}" type="presOf" srcId="{A8E1D965-EF0C-4F15-92D1-29188BB7725E}" destId="{0F904816-4E64-429F-A214-425A59B99A3A}" srcOrd="0" destOrd="0" presId="urn:microsoft.com/office/officeart/2005/8/layout/StepDownProcess"/>
    <dgm:cxn modelId="{41DCCEE3-6E83-450D-BC59-193A5D237098}" srcId="{A8E1D965-EF0C-4F15-92D1-29188BB7725E}" destId="{CC1A6DD9-239C-43F5-AA2B-E5548C7FA964}" srcOrd="3" destOrd="0" parTransId="{54F6E10B-E368-4ED7-910C-679E81C8B701}" sibTransId="{BF98D6F8-A5B6-4719-927A-72A45B2E1A17}"/>
    <dgm:cxn modelId="{41C90BF8-8896-482A-928D-CBCB3534C153}" type="presOf" srcId="{847C528A-DF6C-4626-BDA7-A486368D2C37}" destId="{9E54FC3C-7945-4E41-8BE5-092743E4A187}" srcOrd="0" destOrd="0" presId="urn:microsoft.com/office/officeart/2005/8/layout/StepDownProcess"/>
    <dgm:cxn modelId="{5A06544B-348D-4B48-B474-8FED65C14DD6}" type="presParOf" srcId="{0F904816-4E64-429F-A214-425A59B99A3A}" destId="{A08FA33B-31C3-469F-AC28-71963BA2136E}" srcOrd="0" destOrd="0" presId="urn:microsoft.com/office/officeart/2005/8/layout/StepDownProcess"/>
    <dgm:cxn modelId="{1ECA325D-7E31-4F0B-9C0A-F5E46498A7C3}" type="presParOf" srcId="{A08FA33B-31C3-469F-AC28-71963BA2136E}" destId="{73DE89A6-2926-439E-A45B-730A7838B859}" srcOrd="0" destOrd="0" presId="urn:microsoft.com/office/officeart/2005/8/layout/StepDownProcess"/>
    <dgm:cxn modelId="{A8CC9F5E-EED8-43AE-9B3E-99AFEEA9F3B7}" type="presParOf" srcId="{A08FA33B-31C3-469F-AC28-71963BA2136E}" destId="{3FD4CEDE-E739-406E-BF46-FEDB63771E16}" srcOrd="1" destOrd="0" presId="urn:microsoft.com/office/officeart/2005/8/layout/StepDownProcess"/>
    <dgm:cxn modelId="{E2E401BE-FF0B-495B-8C21-2FB6A617F7EC}" type="presParOf" srcId="{A08FA33B-31C3-469F-AC28-71963BA2136E}" destId="{C99BA3AA-637E-421E-97CE-EB28ACA5FDEF}" srcOrd="2" destOrd="0" presId="urn:microsoft.com/office/officeart/2005/8/layout/StepDownProcess"/>
    <dgm:cxn modelId="{1CAAEECE-3AEF-4E95-94E5-E446A92CC4A5}" type="presParOf" srcId="{0F904816-4E64-429F-A214-425A59B99A3A}" destId="{FAAB68C5-3017-4105-8F19-CDF5D5C704D9}" srcOrd="1" destOrd="0" presId="urn:microsoft.com/office/officeart/2005/8/layout/StepDownProcess"/>
    <dgm:cxn modelId="{6CA6E0DA-15D1-4E60-B7D6-D34201067CF8}" type="presParOf" srcId="{0F904816-4E64-429F-A214-425A59B99A3A}" destId="{E280FB9A-3E11-473F-B9DF-6A4E8BD313AC}" srcOrd="2" destOrd="0" presId="urn:microsoft.com/office/officeart/2005/8/layout/StepDownProcess"/>
    <dgm:cxn modelId="{ED6CD5C4-D771-4862-AD86-782BE8BC43E7}" type="presParOf" srcId="{E280FB9A-3E11-473F-B9DF-6A4E8BD313AC}" destId="{9523B6CC-078C-4528-8A3E-F93FB698CD33}" srcOrd="0" destOrd="0" presId="urn:microsoft.com/office/officeart/2005/8/layout/StepDownProcess"/>
    <dgm:cxn modelId="{2A34F7C1-AA5B-439D-B489-A963A6360725}" type="presParOf" srcId="{E280FB9A-3E11-473F-B9DF-6A4E8BD313AC}" destId="{9E54FC3C-7945-4E41-8BE5-092743E4A187}" srcOrd="1" destOrd="0" presId="urn:microsoft.com/office/officeart/2005/8/layout/StepDownProcess"/>
    <dgm:cxn modelId="{2715C663-EC62-42A2-9115-83F17BEA7581}" type="presParOf" srcId="{E280FB9A-3E11-473F-B9DF-6A4E8BD313AC}" destId="{9C03ACD5-D3B3-43E1-B04D-0CDD56583424}" srcOrd="2" destOrd="0" presId="urn:microsoft.com/office/officeart/2005/8/layout/StepDownProcess"/>
    <dgm:cxn modelId="{75612433-1CCE-463E-A791-44D8FE6C6686}" type="presParOf" srcId="{0F904816-4E64-429F-A214-425A59B99A3A}" destId="{92753B36-B1AE-4DB6-B205-9BBA378DDEF3}" srcOrd="3" destOrd="0" presId="urn:microsoft.com/office/officeart/2005/8/layout/StepDownProcess"/>
    <dgm:cxn modelId="{27325495-5021-499D-9437-FB980FDF1F26}" type="presParOf" srcId="{0F904816-4E64-429F-A214-425A59B99A3A}" destId="{6DA78E45-83FF-4C73-A451-A9A3F39C4F0C}" srcOrd="4" destOrd="0" presId="urn:microsoft.com/office/officeart/2005/8/layout/StepDownProcess"/>
    <dgm:cxn modelId="{006F220A-CA50-42AB-A44C-6EED81BD2D46}" type="presParOf" srcId="{6DA78E45-83FF-4C73-A451-A9A3F39C4F0C}" destId="{26C1E5A9-969F-4D47-A298-A28170CED7A7}" srcOrd="0" destOrd="0" presId="urn:microsoft.com/office/officeart/2005/8/layout/StepDownProcess"/>
    <dgm:cxn modelId="{CBAA3E0A-F4C2-4566-BE8C-0CD098D951C7}" type="presParOf" srcId="{6DA78E45-83FF-4C73-A451-A9A3F39C4F0C}" destId="{09EB9861-7D72-4EA3-AAFD-DE1D1C9ECB5A}" srcOrd="1" destOrd="0" presId="urn:microsoft.com/office/officeart/2005/8/layout/StepDownProcess"/>
    <dgm:cxn modelId="{6A95F744-6324-43A1-BDB2-3FC14ABDDD93}" type="presParOf" srcId="{6DA78E45-83FF-4C73-A451-A9A3F39C4F0C}" destId="{9B5B4446-2C46-473B-ADDA-5E81C8040D3C}" srcOrd="2" destOrd="0" presId="urn:microsoft.com/office/officeart/2005/8/layout/StepDownProcess"/>
    <dgm:cxn modelId="{7EA9A4B5-4164-42E0-B188-4685B9FE5412}" type="presParOf" srcId="{0F904816-4E64-429F-A214-425A59B99A3A}" destId="{9791D21D-E3A5-43EF-907F-930AD8CAEE3F}" srcOrd="5" destOrd="0" presId="urn:microsoft.com/office/officeart/2005/8/layout/StepDownProcess"/>
    <dgm:cxn modelId="{1FE773BB-1931-4794-BD53-AEC0AD00E9AA}" type="presParOf" srcId="{0F904816-4E64-429F-A214-425A59B99A3A}" destId="{40555BD0-F8C5-4045-AF17-E588684E845D}" srcOrd="6" destOrd="0" presId="urn:microsoft.com/office/officeart/2005/8/layout/StepDownProcess"/>
    <dgm:cxn modelId="{268D4913-463A-4EB5-8883-A9BD185BEC07}" type="presParOf" srcId="{40555BD0-F8C5-4045-AF17-E588684E845D}" destId="{6B229DC1-196A-4231-B767-3D856C895DC0}" srcOrd="0" destOrd="0" presId="urn:microsoft.com/office/officeart/2005/8/layout/StepDownProcess"/>
    <dgm:cxn modelId="{44EBF383-787F-4CAF-ADC4-A81A568B8520}" type="presParOf" srcId="{40555BD0-F8C5-4045-AF17-E588684E845D}" destId="{650DD021-86F3-41F7-BF82-2A53BF8C7BE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43867-8852-4FA3-897F-5CEC1421A7F3}">
      <dsp:nvSpPr>
        <dsp:cNvPr id="0" name=""/>
        <dsp:cNvSpPr/>
      </dsp:nvSpPr>
      <dsp:spPr>
        <a:xfrm>
          <a:off x="4510720" y="1946803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/>
            <a:t> </a:t>
          </a:r>
        </a:p>
      </dsp:txBody>
      <dsp:txXfrm>
        <a:off x="4729535" y="2165618"/>
        <a:ext cx="1056529" cy="1056529"/>
      </dsp:txXfrm>
    </dsp:sp>
    <dsp:sp modelId="{33D1CAEA-EB80-4F59-8930-C33AE3D2B0B7}">
      <dsp:nvSpPr>
        <dsp:cNvPr id="0" name=""/>
        <dsp:cNvSpPr/>
      </dsp:nvSpPr>
      <dsp:spPr>
        <a:xfrm rot="16200000">
          <a:off x="5032888" y="1709104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246554" y="1710646"/>
        <a:ext cx="22491" cy="22491"/>
      </dsp:txXfrm>
    </dsp:sp>
    <dsp:sp modelId="{C78EEECA-75C5-4A91-9EEA-6FEBB3D74EA0}">
      <dsp:nvSpPr>
        <dsp:cNvPr id="0" name=""/>
        <dsp:cNvSpPr/>
      </dsp:nvSpPr>
      <dsp:spPr>
        <a:xfrm>
          <a:off x="4510720" y="282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4729535" y="221635"/>
        <a:ext cx="1056529" cy="1056529"/>
      </dsp:txXfrm>
    </dsp:sp>
    <dsp:sp modelId="{8649E2F6-86D3-44F8-B928-D995C6C998EF}">
      <dsp:nvSpPr>
        <dsp:cNvPr id="0" name=""/>
        <dsp:cNvSpPr/>
      </dsp:nvSpPr>
      <dsp:spPr>
        <a:xfrm rot="20520000">
          <a:off x="5957307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6170973" y="2382276"/>
        <a:ext cx="22491" cy="22491"/>
      </dsp:txXfrm>
    </dsp:sp>
    <dsp:sp modelId="{F1F16007-D1DB-4979-97D9-F4D45B37A2BF}">
      <dsp:nvSpPr>
        <dsp:cNvPr id="0" name=""/>
        <dsp:cNvSpPr/>
      </dsp:nvSpPr>
      <dsp:spPr>
        <a:xfrm>
          <a:off x="6359557" y="134608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6578372" y="1564895"/>
        <a:ext cx="1056529" cy="1056529"/>
      </dsp:txXfrm>
    </dsp:sp>
    <dsp:sp modelId="{48850BF3-30FF-4229-992C-5B8B2BBCBC81}">
      <dsp:nvSpPr>
        <dsp:cNvPr id="0" name=""/>
        <dsp:cNvSpPr/>
      </dsp:nvSpPr>
      <dsp:spPr>
        <a:xfrm rot="3240000">
          <a:off x="5604210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817876" y="3468995"/>
        <a:ext cx="22491" cy="22491"/>
      </dsp:txXfrm>
    </dsp:sp>
    <dsp:sp modelId="{EB7505AE-E66D-4534-B4BF-55766D8B1B37}">
      <dsp:nvSpPr>
        <dsp:cNvPr id="0" name=""/>
        <dsp:cNvSpPr/>
      </dsp:nvSpPr>
      <dsp:spPr>
        <a:xfrm>
          <a:off x="5653364" y="3519519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5872179" y="3738334"/>
        <a:ext cx="1056529" cy="1056529"/>
      </dsp:txXfrm>
    </dsp:sp>
    <dsp:sp modelId="{00A41946-3071-4D51-9F64-809EFBA90CB9}">
      <dsp:nvSpPr>
        <dsp:cNvPr id="0" name=""/>
        <dsp:cNvSpPr/>
      </dsp:nvSpPr>
      <dsp:spPr>
        <a:xfrm rot="7560000">
          <a:off x="4461566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675232" y="3468995"/>
        <a:ext cx="22491" cy="22491"/>
      </dsp:txXfrm>
    </dsp:sp>
    <dsp:sp modelId="{1B227C31-4B95-49C5-B32D-D24E128DF724}">
      <dsp:nvSpPr>
        <dsp:cNvPr id="0" name=""/>
        <dsp:cNvSpPr/>
      </dsp:nvSpPr>
      <dsp:spPr>
        <a:xfrm>
          <a:off x="3368075" y="3519519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3586890" y="3738334"/>
        <a:ext cx="1056529" cy="1056529"/>
      </dsp:txXfrm>
    </dsp:sp>
    <dsp:sp modelId="{424DFED6-C557-4054-A858-F5B24A28FEA7}">
      <dsp:nvSpPr>
        <dsp:cNvPr id="0" name=""/>
        <dsp:cNvSpPr/>
      </dsp:nvSpPr>
      <dsp:spPr>
        <a:xfrm rot="11880000">
          <a:off x="4108469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322135" y="2382276"/>
        <a:ext cx="22491" cy="22491"/>
      </dsp:txXfrm>
    </dsp:sp>
    <dsp:sp modelId="{BDDD53D3-9145-4688-B762-BCFDB076E30C}">
      <dsp:nvSpPr>
        <dsp:cNvPr id="0" name=""/>
        <dsp:cNvSpPr/>
      </dsp:nvSpPr>
      <dsp:spPr>
        <a:xfrm>
          <a:off x="2661882" y="134608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2880697" y="1564895"/>
        <a:ext cx="1056529" cy="1056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43867-8852-4FA3-897F-5CEC1421A7F3}">
      <dsp:nvSpPr>
        <dsp:cNvPr id="0" name=""/>
        <dsp:cNvSpPr/>
      </dsp:nvSpPr>
      <dsp:spPr>
        <a:xfrm>
          <a:off x="4510720" y="1946803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/>
            <a:t> </a:t>
          </a:r>
        </a:p>
      </dsp:txBody>
      <dsp:txXfrm>
        <a:off x="4729535" y="2165618"/>
        <a:ext cx="1056529" cy="1056529"/>
      </dsp:txXfrm>
    </dsp:sp>
    <dsp:sp modelId="{33D1CAEA-EB80-4F59-8930-C33AE3D2B0B7}">
      <dsp:nvSpPr>
        <dsp:cNvPr id="0" name=""/>
        <dsp:cNvSpPr/>
      </dsp:nvSpPr>
      <dsp:spPr>
        <a:xfrm rot="16200000">
          <a:off x="5032888" y="1709104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246554" y="1710646"/>
        <a:ext cx="22491" cy="22491"/>
      </dsp:txXfrm>
    </dsp:sp>
    <dsp:sp modelId="{C78EEECA-75C5-4A91-9EEA-6FEBB3D74EA0}">
      <dsp:nvSpPr>
        <dsp:cNvPr id="0" name=""/>
        <dsp:cNvSpPr/>
      </dsp:nvSpPr>
      <dsp:spPr>
        <a:xfrm>
          <a:off x="4510720" y="282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4729535" y="221635"/>
        <a:ext cx="1056529" cy="1056529"/>
      </dsp:txXfrm>
    </dsp:sp>
    <dsp:sp modelId="{8649E2F6-86D3-44F8-B928-D995C6C998EF}">
      <dsp:nvSpPr>
        <dsp:cNvPr id="0" name=""/>
        <dsp:cNvSpPr/>
      </dsp:nvSpPr>
      <dsp:spPr>
        <a:xfrm rot="20520000">
          <a:off x="5957307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6170973" y="2382276"/>
        <a:ext cx="22491" cy="22491"/>
      </dsp:txXfrm>
    </dsp:sp>
    <dsp:sp modelId="{F1F16007-D1DB-4979-97D9-F4D45B37A2BF}">
      <dsp:nvSpPr>
        <dsp:cNvPr id="0" name=""/>
        <dsp:cNvSpPr/>
      </dsp:nvSpPr>
      <dsp:spPr>
        <a:xfrm>
          <a:off x="6359557" y="1346080"/>
          <a:ext cx="1494159" cy="1494159"/>
        </a:xfrm>
        <a:prstGeom prst="ellipse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6578372" y="1564895"/>
        <a:ext cx="1056529" cy="1056529"/>
      </dsp:txXfrm>
    </dsp:sp>
    <dsp:sp modelId="{48850BF3-30FF-4229-992C-5B8B2BBCBC81}">
      <dsp:nvSpPr>
        <dsp:cNvPr id="0" name=""/>
        <dsp:cNvSpPr/>
      </dsp:nvSpPr>
      <dsp:spPr>
        <a:xfrm rot="3240000">
          <a:off x="5604210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817876" y="3468995"/>
        <a:ext cx="22491" cy="22491"/>
      </dsp:txXfrm>
    </dsp:sp>
    <dsp:sp modelId="{EB7505AE-E66D-4534-B4BF-55766D8B1B37}">
      <dsp:nvSpPr>
        <dsp:cNvPr id="0" name=""/>
        <dsp:cNvSpPr/>
      </dsp:nvSpPr>
      <dsp:spPr>
        <a:xfrm>
          <a:off x="5653364" y="3519519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5872179" y="3738334"/>
        <a:ext cx="1056529" cy="1056529"/>
      </dsp:txXfrm>
    </dsp:sp>
    <dsp:sp modelId="{00A41946-3071-4D51-9F64-809EFBA90CB9}">
      <dsp:nvSpPr>
        <dsp:cNvPr id="0" name=""/>
        <dsp:cNvSpPr/>
      </dsp:nvSpPr>
      <dsp:spPr>
        <a:xfrm rot="7560000">
          <a:off x="4461566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675232" y="3468995"/>
        <a:ext cx="22491" cy="22491"/>
      </dsp:txXfrm>
    </dsp:sp>
    <dsp:sp modelId="{1B227C31-4B95-49C5-B32D-D24E128DF724}">
      <dsp:nvSpPr>
        <dsp:cNvPr id="0" name=""/>
        <dsp:cNvSpPr/>
      </dsp:nvSpPr>
      <dsp:spPr>
        <a:xfrm>
          <a:off x="3368075" y="3519519"/>
          <a:ext cx="1494159" cy="1494159"/>
        </a:xfrm>
        <a:prstGeom prst="ellipse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3586890" y="3738334"/>
        <a:ext cx="1056529" cy="1056529"/>
      </dsp:txXfrm>
    </dsp:sp>
    <dsp:sp modelId="{424DFED6-C557-4054-A858-F5B24A28FEA7}">
      <dsp:nvSpPr>
        <dsp:cNvPr id="0" name=""/>
        <dsp:cNvSpPr/>
      </dsp:nvSpPr>
      <dsp:spPr>
        <a:xfrm rot="11880000">
          <a:off x="4108469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322135" y="2382276"/>
        <a:ext cx="22491" cy="22491"/>
      </dsp:txXfrm>
    </dsp:sp>
    <dsp:sp modelId="{BDDD53D3-9145-4688-B762-BCFDB076E30C}">
      <dsp:nvSpPr>
        <dsp:cNvPr id="0" name=""/>
        <dsp:cNvSpPr/>
      </dsp:nvSpPr>
      <dsp:spPr>
        <a:xfrm>
          <a:off x="2661882" y="1346080"/>
          <a:ext cx="1494159" cy="1494159"/>
        </a:xfrm>
        <a:prstGeom prst="ellipse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2880697" y="1564895"/>
        <a:ext cx="1056529" cy="1056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3E3B4-1577-4577-9E03-E0353A83D414}">
      <dsp:nvSpPr>
        <dsp:cNvPr id="0" name=""/>
        <dsp:cNvSpPr/>
      </dsp:nvSpPr>
      <dsp:spPr>
        <a:xfrm>
          <a:off x="3437179" y="4896"/>
          <a:ext cx="3641241" cy="910310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Browser stylesheet</a:t>
          </a:r>
        </a:p>
      </dsp:txBody>
      <dsp:txXfrm>
        <a:off x="3463841" y="31558"/>
        <a:ext cx="3587917" cy="856986"/>
      </dsp:txXfrm>
    </dsp:sp>
    <dsp:sp modelId="{1617A222-ECB3-4865-B85F-5F036D591057}">
      <dsp:nvSpPr>
        <dsp:cNvPr id="0" name=""/>
        <dsp:cNvSpPr/>
      </dsp:nvSpPr>
      <dsp:spPr>
        <a:xfrm rot="5400000">
          <a:off x="5087116" y="937964"/>
          <a:ext cx="341366" cy="409639"/>
        </a:xfrm>
        <a:prstGeom prst="rightArrow">
          <a:avLst>
            <a:gd name="adj1" fmla="val 60000"/>
            <a:gd name="adj2" fmla="val 50000"/>
          </a:avLst>
        </a:prstGeom>
        <a:solidFill>
          <a:srgbClr val="04BF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5134908" y="972100"/>
        <a:ext cx="245783" cy="238956"/>
      </dsp:txXfrm>
    </dsp:sp>
    <dsp:sp modelId="{170BAA14-3516-4A4A-9B7A-FB4853589858}">
      <dsp:nvSpPr>
        <dsp:cNvPr id="0" name=""/>
        <dsp:cNvSpPr/>
      </dsp:nvSpPr>
      <dsp:spPr>
        <a:xfrm>
          <a:off x="3437179" y="1370362"/>
          <a:ext cx="3641241" cy="910310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Linked (external) stylesheet</a:t>
          </a:r>
        </a:p>
      </dsp:txBody>
      <dsp:txXfrm>
        <a:off x="3463841" y="1397024"/>
        <a:ext cx="3587917" cy="856986"/>
      </dsp:txXfrm>
    </dsp:sp>
    <dsp:sp modelId="{2A91FC33-4428-45B6-B357-252B5C6B6FC4}">
      <dsp:nvSpPr>
        <dsp:cNvPr id="0" name=""/>
        <dsp:cNvSpPr/>
      </dsp:nvSpPr>
      <dsp:spPr>
        <a:xfrm rot="5400000">
          <a:off x="5087116" y="2303430"/>
          <a:ext cx="341366" cy="409639"/>
        </a:xfrm>
        <a:prstGeom prst="rightArrow">
          <a:avLst>
            <a:gd name="adj1" fmla="val 60000"/>
            <a:gd name="adj2" fmla="val 50000"/>
          </a:avLst>
        </a:prstGeom>
        <a:solidFill>
          <a:srgbClr val="04BF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5134908" y="2337566"/>
        <a:ext cx="245783" cy="238956"/>
      </dsp:txXfrm>
    </dsp:sp>
    <dsp:sp modelId="{961A214C-7D78-4072-9211-5A0F6BA278E5}">
      <dsp:nvSpPr>
        <dsp:cNvPr id="0" name=""/>
        <dsp:cNvSpPr/>
      </dsp:nvSpPr>
      <dsp:spPr>
        <a:xfrm>
          <a:off x="3437179" y="2735827"/>
          <a:ext cx="3641241" cy="910310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Embedded (internal) stylesheet</a:t>
          </a:r>
        </a:p>
      </dsp:txBody>
      <dsp:txXfrm>
        <a:off x="3463841" y="2762489"/>
        <a:ext cx="3587917" cy="856986"/>
      </dsp:txXfrm>
    </dsp:sp>
    <dsp:sp modelId="{D9F42856-87AA-42DA-89F1-BB31F17E0724}">
      <dsp:nvSpPr>
        <dsp:cNvPr id="0" name=""/>
        <dsp:cNvSpPr/>
      </dsp:nvSpPr>
      <dsp:spPr>
        <a:xfrm rot="5400000">
          <a:off x="5087116" y="3668895"/>
          <a:ext cx="341366" cy="409639"/>
        </a:xfrm>
        <a:prstGeom prst="rightArrow">
          <a:avLst>
            <a:gd name="adj1" fmla="val 60000"/>
            <a:gd name="adj2" fmla="val 50000"/>
          </a:avLst>
        </a:prstGeom>
        <a:solidFill>
          <a:srgbClr val="04BF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5134908" y="3703031"/>
        <a:ext cx="245783" cy="238956"/>
      </dsp:txXfrm>
    </dsp:sp>
    <dsp:sp modelId="{ABE48C19-0564-414E-8085-C58AA1718880}">
      <dsp:nvSpPr>
        <dsp:cNvPr id="0" name=""/>
        <dsp:cNvSpPr/>
      </dsp:nvSpPr>
      <dsp:spPr>
        <a:xfrm>
          <a:off x="3437179" y="4101293"/>
          <a:ext cx="3641241" cy="910310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Inline (internal) styles</a:t>
          </a:r>
        </a:p>
      </dsp:txBody>
      <dsp:txXfrm>
        <a:off x="3463841" y="4127955"/>
        <a:ext cx="3587917" cy="8569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E89A6-2926-439E-A45B-730A7838B859}">
      <dsp:nvSpPr>
        <dsp:cNvPr id="0" name=""/>
        <dsp:cNvSpPr/>
      </dsp:nvSpPr>
      <dsp:spPr>
        <a:xfrm rot="5400000">
          <a:off x="1443924" y="1058172"/>
          <a:ext cx="935862" cy="106544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4CEDE-E739-406E-BF46-FEDB63771E16}">
      <dsp:nvSpPr>
        <dsp:cNvPr id="0" name=""/>
        <dsp:cNvSpPr/>
      </dsp:nvSpPr>
      <dsp:spPr>
        <a:xfrm>
          <a:off x="1195977" y="20750"/>
          <a:ext cx="1575440" cy="1102757"/>
        </a:xfrm>
        <a:prstGeom prst="roundRect">
          <a:avLst>
            <a:gd name="adj" fmla="val 1667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body</a:t>
          </a:r>
        </a:p>
      </dsp:txBody>
      <dsp:txXfrm>
        <a:off x="1249819" y="74592"/>
        <a:ext cx="1467756" cy="995073"/>
      </dsp:txXfrm>
    </dsp:sp>
    <dsp:sp modelId="{C99BA3AA-637E-421E-97CE-EB28ACA5FDEF}">
      <dsp:nvSpPr>
        <dsp:cNvPr id="0" name=""/>
        <dsp:cNvSpPr/>
      </dsp:nvSpPr>
      <dsp:spPr>
        <a:xfrm>
          <a:off x="2784480" y="118391"/>
          <a:ext cx="5658338" cy="891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paragraph 16px, Verdana and red</a:t>
          </a:r>
        </a:p>
      </dsp:txBody>
      <dsp:txXfrm>
        <a:off x="2784480" y="118391"/>
        <a:ext cx="5658338" cy="891297"/>
      </dsp:txXfrm>
    </dsp:sp>
    <dsp:sp modelId="{9523B6CC-078C-4528-8A3E-F93FB698CD33}">
      <dsp:nvSpPr>
        <dsp:cNvPr id="0" name=""/>
        <dsp:cNvSpPr/>
      </dsp:nvSpPr>
      <dsp:spPr>
        <a:xfrm rot="5400000">
          <a:off x="3484376" y="2296932"/>
          <a:ext cx="935862" cy="106544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4FC3C-7945-4E41-8BE5-092743E4A187}">
      <dsp:nvSpPr>
        <dsp:cNvPr id="0" name=""/>
        <dsp:cNvSpPr/>
      </dsp:nvSpPr>
      <dsp:spPr>
        <a:xfrm>
          <a:off x="3236430" y="1259510"/>
          <a:ext cx="1575440" cy="1102757"/>
        </a:xfrm>
        <a:prstGeom prst="roundRect">
          <a:avLst>
            <a:gd name="adj" fmla="val 1667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</a:t>
          </a:r>
        </a:p>
      </dsp:txBody>
      <dsp:txXfrm>
        <a:off x="3290272" y="1313352"/>
        <a:ext cx="1467756" cy="995073"/>
      </dsp:txXfrm>
    </dsp:sp>
    <dsp:sp modelId="{9C03ACD5-D3B3-43E1-B04D-0CDD56583424}">
      <dsp:nvSpPr>
        <dsp:cNvPr id="0" name=""/>
        <dsp:cNvSpPr/>
      </dsp:nvSpPr>
      <dsp:spPr>
        <a:xfrm>
          <a:off x="4809871" y="1356867"/>
          <a:ext cx="4307238" cy="891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paragraph blue</a:t>
          </a:r>
        </a:p>
      </dsp:txBody>
      <dsp:txXfrm>
        <a:off x="4809871" y="1356867"/>
        <a:ext cx="4307238" cy="891297"/>
      </dsp:txXfrm>
    </dsp:sp>
    <dsp:sp modelId="{6B229DC1-196A-4231-B767-3D856C895DC0}">
      <dsp:nvSpPr>
        <dsp:cNvPr id="0" name=""/>
        <dsp:cNvSpPr/>
      </dsp:nvSpPr>
      <dsp:spPr>
        <a:xfrm>
          <a:off x="5087448" y="2519021"/>
          <a:ext cx="1575440" cy="1102757"/>
        </a:xfrm>
        <a:prstGeom prst="roundRect">
          <a:avLst>
            <a:gd name="adj" fmla="val 1667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content</a:t>
          </a:r>
        </a:p>
      </dsp:txBody>
      <dsp:txXfrm>
        <a:off x="5141290" y="2572863"/>
        <a:ext cx="1467756" cy="995073"/>
      </dsp:txXfrm>
    </dsp:sp>
    <dsp:sp modelId="{650DD021-86F3-41F7-BF82-2A53BF8C7BE3}">
      <dsp:nvSpPr>
        <dsp:cNvPr id="0" name=""/>
        <dsp:cNvSpPr/>
      </dsp:nvSpPr>
      <dsp:spPr>
        <a:xfrm>
          <a:off x="6681256" y="2619077"/>
          <a:ext cx="3809835" cy="891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16px, Verdana, blue</a:t>
          </a:r>
        </a:p>
      </dsp:txBody>
      <dsp:txXfrm>
        <a:off x="6681256" y="2619077"/>
        <a:ext cx="3809835" cy="8912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E89A6-2926-439E-A45B-730A7838B859}">
      <dsp:nvSpPr>
        <dsp:cNvPr id="0" name=""/>
        <dsp:cNvSpPr/>
      </dsp:nvSpPr>
      <dsp:spPr>
        <a:xfrm rot="5400000">
          <a:off x="800492" y="1325727"/>
          <a:ext cx="806559" cy="9182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4CEDE-E739-406E-BF46-FEDB63771E16}">
      <dsp:nvSpPr>
        <dsp:cNvPr id="0" name=""/>
        <dsp:cNvSpPr/>
      </dsp:nvSpPr>
      <dsp:spPr>
        <a:xfrm>
          <a:off x="586803" y="431640"/>
          <a:ext cx="1357770" cy="950395"/>
        </a:xfrm>
        <a:prstGeom prst="roundRect">
          <a:avLst>
            <a:gd name="adj" fmla="val 1667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body</a:t>
          </a:r>
        </a:p>
      </dsp:txBody>
      <dsp:txXfrm>
        <a:off x="633206" y="478043"/>
        <a:ext cx="1264964" cy="857589"/>
      </dsp:txXfrm>
    </dsp:sp>
    <dsp:sp modelId="{C99BA3AA-637E-421E-97CE-EB28ACA5FDEF}">
      <dsp:nvSpPr>
        <dsp:cNvPr id="0" name=""/>
        <dsp:cNvSpPr/>
      </dsp:nvSpPr>
      <dsp:spPr>
        <a:xfrm>
          <a:off x="1955832" y="515791"/>
          <a:ext cx="4876556" cy="768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paragraph 16px, Verdana and red</a:t>
          </a:r>
        </a:p>
      </dsp:txBody>
      <dsp:txXfrm>
        <a:off x="1955832" y="515791"/>
        <a:ext cx="4876556" cy="768151"/>
      </dsp:txXfrm>
    </dsp:sp>
    <dsp:sp modelId="{9523B6CC-078C-4528-8A3E-F93FB698CD33}">
      <dsp:nvSpPr>
        <dsp:cNvPr id="0" name=""/>
        <dsp:cNvSpPr/>
      </dsp:nvSpPr>
      <dsp:spPr>
        <a:xfrm rot="5400000">
          <a:off x="2559027" y="2393335"/>
          <a:ext cx="806559" cy="9182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4FC3C-7945-4E41-8BE5-092743E4A187}">
      <dsp:nvSpPr>
        <dsp:cNvPr id="0" name=""/>
        <dsp:cNvSpPr/>
      </dsp:nvSpPr>
      <dsp:spPr>
        <a:xfrm>
          <a:off x="2345337" y="1499248"/>
          <a:ext cx="1357770" cy="950395"/>
        </a:xfrm>
        <a:prstGeom prst="roundRect">
          <a:avLst>
            <a:gd name="adj" fmla="val 1667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</a:t>
          </a:r>
        </a:p>
      </dsp:txBody>
      <dsp:txXfrm>
        <a:off x="2391740" y="1545651"/>
        <a:ext cx="1264964" cy="857589"/>
      </dsp:txXfrm>
    </dsp:sp>
    <dsp:sp modelId="{9C03ACD5-D3B3-43E1-B04D-0CDD56583424}">
      <dsp:nvSpPr>
        <dsp:cNvPr id="0" name=""/>
        <dsp:cNvSpPr/>
      </dsp:nvSpPr>
      <dsp:spPr>
        <a:xfrm>
          <a:off x="3701385" y="1583153"/>
          <a:ext cx="3712130" cy="768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paragraph blue</a:t>
          </a:r>
        </a:p>
      </dsp:txBody>
      <dsp:txXfrm>
        <a:off x="3701385" y="1583153"/>
        <a:ext cx="3712130" cy="768151"/>
      </dsp:txXfrm>
    </dsp:sp>
    <dsp:sp modelId="{26C1E5A9-969F-4D47-A298-A28170CED7A7}">
      <dsp:nvSpPr>
        <dsp:cNvPr id="0" name=""/>
        <dsp:cNvSpPr/>
      </dsp:nvSpPr>
      <dsp:spPr>
        <a:xfrm rot="5400000">
          <a:off x="4126503" y="3460943"/>
          <a:ext cx="806559" cy="9182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B9861-7D72-4EA3-AAFD-DE1D1C9ECB5A}">
      <dsp:nvSpPr>
        <dsp:cNvPr id="0" name=""/>
        <dsp:cNvSpPr/>
      </dsp:nvSpPr>
      <dsp:spPr>
        <a:xfrm>
          <a:off x="3865177" y="2566856"/>
          <a:ext cx="1357770" cy="950395"/>
        </a:xfrm>
        <a:prstGeom prst="roundRect">
          <a:avLst>
            <a:gd name="adj" fmla="val 1667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p.pink</a:t>
          </a:r>
          <a:endParaRPr lang="en-US" sz="2600" kern="1200" dirty="0"/>
        </a:p>
      </dsp:txBody>
      <dsp:txXfrm>
        <a:off x="3911580" y="2613259"/>
        <a:ext cx="1264964" cy="857589"/>
      </dsp:txXfrm>
    </dsp:sp>
    <dsp:sp modelId="{9B5B4446-2C46-473B-ADDA-5E81C8040D3C}">
      <dsp:nvSpPr>
        <dsp:cNvPr id="0" name=""/>
        <dsp:cNvSpPr/>
      </dsp:nvSpPr>
      <dsp:spPr>
        <a:xfrm>
          <a:off x="5236440" y="2671608"/>
          <a:ext cx="3843726" cy="771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paragraph pink</a:t>
          </a:r>
        </a:p>
      </dsp:txBody>
      <dsp:txXfrm>
        <a:off x="5236440" y="2671608"/>
        <a:ext cx="3843726" cy="771193"/>
      </dsp:txXfrm>
    </dsp:sp>
    <dsp:sp modelId="{6B229DC1-196A-4231-B767-3D856C895DC0}">
      <dsp:nvSpPr>
        <dsp:cNvPr id="0" name=""/>
        <dsp:cNvSpPr/>
      </dsp:nvSpPr>
      <dsp:spPr>
        <a:xfrm>
          <a:off x="5429493" y="3667984"/>
          <a:ext cx="1357770" cy="950395"/>
        </a:xfrm>
        <a:prstGeom prst="roundRect">
          <a:avLst>
            <a:gd name="adj" fmla="val 1667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content</a:t>
          </a:r>
        </a:p>
      </dsp:txBody>
      <dsp:txXfrm>
        <a:off x="5475896" y="3714387"/>
        <a:ext cx="1264964" cy="857589"/>
      </dsp:txXfrm>
    </dsp:sp>
    <dsp:sp modelId="{650DD021-86F3-41F7-BF82-2A53BF8C7BE3}">
      <dsp:nvSpPr>
        <dsp:cNvPr id="0" name=""/>
        <dsp:cNvSpPr/>
      </dsp:nvSpPr>
      <dsp:spPr>
        <a:xfrm>
          <a:off x="6810121" y="3777655"/>
          <a:ext cx="3283451" cy="768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16px, Verdana, pink</a:t>
          </a:r>
        </a:p>
      </dsp:txBody>
      <dsp:txXfrm>
        <a:off x="6810121" y="3777655"/>
        <a:ext cx="3283451" cy="768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Explain</a:t>
            </a:r>
            <a:r>
              <a:rPr lang="da-DK" dirty="0"/>
              <a:t> all parts</a:t>
            </a:r>
            <a:r>
              <a:rPr lang="da-DK" baseline="0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1695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845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50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5214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57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4446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67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Selector </a:t>
            </a:r>
            <a:r>
              <a:rPr lang="da-DK" dirty="0">
                <a:sym typeface="Wingdings" panose="05000000000000000000" pitchFamily="2" charset="2"/>
              </a:rPr>
              <a:t> Refers to a tag, class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name</a:t>
            </a:r>
            <a:r>
              <a:rPr lang="da-DK" baseline="0" dirty="0">
                <a:sym typeface="Wingdings" panose="05000000000000000000" pitchFamily="2" charset="2"/>
              </a:rPr>
              <a:t> or id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Property  </a:t>
            </a:r>
            <a:r>
              <a:rPr lang="da-DK" baseline="0" dirty="0" err="1">
                <a:sym typeface="Wingdings" panose="05000000000000000000" pitchFamily="2" charset="2"/>
              </a:rPr>
              <a:t>Some</a:t>
            </a:r>
            <a:r>
              <a:rPr lang="da-DK" baseline="0" dirty="0">
                <a:sym typeface="Wingdings" panose="05000000000000000000" pitchFamily="2" charset="2"/>
              </a:rPr>
              <a:t> styling </a:t>
            </a:r>
            <a:r>
              <a:rPr lang="da-DK" baseline="0" dirty="0" err="1">
                <a:sym typeface="Wingdings" panose="05000000000000000000" pitchFamily="2" charset="2"/>
              </a:rPr>
              <a:t>property</a:t>
            </a:r>
            <a:r>
              <a:rPr lang="da-DK" baseline="0" dirty="0">
                <a:sym typeface="Wingdings" panose="05000000000000000000" pitchFamily="2" charset="2"/>
              </a:rPr>
              <a:t>, i.e. </a:t>
            </a:r>
            <a:r>
              <a:rPr lang="da-DK" baseline="0" dirty="0" err="1">
                <a:sym typeface="Wingdings" panose="05000000000000000000" pitchFamily="2" charset="2"/>
              </a:rPr>
              <a:t>width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height</a:t>
            </a:r>
            <a:r>
              <a:rPr lang="da-DK" baseline="0" dirty="0">
                <a:sym typeface="Wingdings" panose="05000000000000000000" pitchFamily="2" charset="2"/>
              </a:rPr>
              <a:t> etc.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Value  The given </a:t>
            </a:r>
            <a:r>
              <a:rPr lang="da-DK" baseline="0" dirty="0" err="1">
                <a:sym typeface="Wingdings" panose="05000000000000000000" pitchFamily="2" charset="2"/>
              </a:rPr>
              <a:t>value</a:t>
            </a:r>
            <a:r>
              <a:rPr lang="da-DK" baseline="0" dirty="0">
                <a:sym typeface="Wingdings" panose="05000000000000000000" pitchFamily="2" charset="2"/>
              </a:rPr>
              <a:t> to the </a:t>
            </a:r>
            <a:r>
              <a:rPr lang="da-DK" baseline="0" dirty="0" err="1">
                <a:sym typeface="Wingdings" panose="05000000000000000000" pitchFamily="2" charset="2"/>
              </a:rPr>
              <a:t>property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463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4072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479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Box</a:t>
            </a:r>
            <a:r>
              <a:rPr lang="da-DK" baseline="0" dirty="0"/>
              <a:t> Model </a:t>
            </a:r>
            <a:r>
              <a:rPr lang="da-DK" baseline="0" dirty="0">
                <a:sym typeface="Wingdings" panose="05000000000000000000" pitchFamily="2" charset="2"/>
              </a:rPr>
              <a:t> All elements have </a:t>
            </a:r>
            <a:r>
              <a:rPr lang="da-DK" baseline="0" dirty="0" err="1">
                <a:sym typeface="Wingdings" panose="05000000000000000000" pitchFamily="2" charset="2"/>
              </a:rPr>
              <a:t>them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068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7725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404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0862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80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774BF16B-C1DC-42FD-94C9-C7D41F75D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A68DF44F-8C51-4DE8-B41E-2B42C2D99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B8D8548-8707-48C5-A8FA-B197962B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27-02-2018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27-02-2018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  <p:sldLayoutId id="2147483792" r:id="rId40"/>
    <p:sldLayoutId id="2147483793" r:id="rId41"/>
    <p:sldLayoutId id="2147483794" r:id="rId4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27-02-2018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Introduction</a:t>
            </a:r>
            <a:r>
              <a:rPr lang="da-DK" dirty="0"/>
              <a:t> – CSS</a:t>
            </a:r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27. februar 2018</a:t>
            </a:fld>
            <a:endParaRPr lang="da-DK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2787ED-A166-4D6B-92D6-423F7F15A6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512" b="18512"/>
          <a:stretch>
            <a:fillRect/>
          </a:stretch>
        </p:blipFill>
        <p:spPr>
          <a:xfrm>
            <a:off x="0" y="2076224"/>
            <a:ext cx="12192000" cy="5122862"/>
          </a:xfrm>
        </p:spPr>
      </p:pic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4DB5-6290-4B34-BB4E-AAA78F2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Specificity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B6B2E-E0EE-4CC1-8A4B-58544E363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Shortly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styling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first</a:t>
            </a:r>
            <a:r>
              <a:rPr lang="da-DK" dirty="0"/>
              <a:t> HTML elements,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find </a:t>
            </a:r>
            <a:r>
              <a:rPr lang="da-DK" dirty="0" err="1"/>
              <a:t>yourself</a:t>
            </a:r>
            <a:r>
              <a:rPr lang="da-DK" dirty="0"/>
              <a:t> wanting</a:t>
            </a:r>
          </a:p>
          <a:p>
            <a:r>
              <a:rPr lang="da-DK" dirty="0"/>
              <a:t>more </a:t>
            </a:r>
            <a:r>
              <a:rPr lang="da-DK" dirty="0" err="1"/>
              <a:t>control</a:t>
            </a:r>
            <a:r>
              <a:rPr lang="da-DK" dirty="0"/>
              <a:t> over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styles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applied</a:t>
            </a:r>
            <a:endParaRPr lang="da-DK" dirty="0"/>
          </a:p>
          <a:p>
            <a:endParaRPr lang="da-DK" dirty="0"/>
          </a:p>
          <a:p>
            <a:r>
              <a:rPr lang="da-DK" dirty="0"/>
              <a:t>This is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b="1" i="1" dirty="0" err="1"/>
              <a:t>specificity</a:t>
            </a:r>
            <a:r>
              <a:rPr lang="da-DK" b="1" i="1" dirty="0"/>
              <a:t> </a:t>
            </a:r>
            <a:r>
              <a:rPr lang="da-DK" dirty="0" err="1"/>
              <a:t>comes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</a:t>
            </a:r>
            <a:r>
              <a:rPr lang="da-DK" dirty="0" err="1"/>
              <a:t>play</a:t>
            </a:r>
            <a:endParaRPr lang="da-DK" dirty="0"/>
          </a:p>
          <a:p>
            <a:endParaRPr lang="da-DK" b="1" i="1" dirty="0"/>
          </a:p>
          <a:p>
            <a:r>
              <a:rPr lang="da-DK" dirty="0" err="1"/>
              <a:t>Specificity</a:t>
            </a:r>
            <a:r>
              <a:rPr lang="da-DK" dirty="0"/>
              <a:t> </a:t>
            </a:r>
            <a:r>
              <a:rPr lang="da-DK" dirty="0" err="1"/>
              <a:t>refers</a:t>
            </a:r>
            <a:r>
              <a:rPr lang="da-DK" dirty="0"/>
              <a:t> to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selector</a:t>
            </a:r>
            <a:r>
              <a:rPr lang="da-DK" dirty="0"/>
              <a:t> is in </a:t>
            </a:r>
            <a:r>
              <a:rPr lang="da-DK" dirty="0" err="1"/>
              <a:t>naming</a:t>
            </a:r>
            <a:r>
              <a:rPr lang="da-DK" dirty="0"/>
              <a:t> an element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5093585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10E4-3ED2-4604-96B9-116A323F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Specificity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  <a:endParaRPr lang="en-D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BD7A0D-4E4A-4412-999A-2C09699D4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613591"/>
              </p:ext>
            </p:extLst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36580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C7C0-4382-4AE2-8CFE-169E9CE5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Syntax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7AB5-062F-479B-9B6C-DD40F312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CSS </a:t>
            </a:r>
            <a:r>
              <a:rPr lang="da-DK" dirty="0" err="1"/>
              <a:t>Rule</a:t>
            </a:r>
            <a:endParaRPr lang="da-DK" dirty="0"/>
          </a:p>
          <a:p>
            <a:r>
              <a:rPr lang="da-DK" dirty="0"/>
              <a:t>CSS Selector</a:t>
            </a:r>
          </a:p>
          <a:p>
            <a:r>
              <a:rPr lang="da-DK" dirty="0"/>
              <a:t>CSS </a:t>
            </a:r>
            <a:r>
              <a:rPr lang="da-DK" dirty="0" err="1"/>
              <a:t>Declaration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38323553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CSS </a:t>
            </a:r>
            <a:r>
              <a:rPr lang="da-DK" dirty="0" err="1"/>
              <a:t>Rule</a:t>
            </a:r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>
                <a:solidFill>
                  <a:srgbClr val="42B5E7"/>
                </a:solidFill>
              </a:rPr>
              <a:t>selector</a:t>
            </a:r>
            <a:r>
              <a:rPr lang="da-DK" dirty="0"/>
              <a:t> {</a:t>
            </a:r>
          </a:p>
          <a:p>
            <a:r>
              <a:rPr lang="da-DK" dirty="0"/>
              <a:t>    </a:t>
            </a:r>
            <a:r>
              <a:rPr lang="da-DK" dirty="0" err="1">
                <a:solidFill>
                  <a:srgbClr val="C6C123"/>
                </a:solidFill>
              </a:rPr>
              <a:t>property</a:t>
            </a:r>
            <a:r>
              <a:rPr lang="da-DK" dirty="0"/>
              <a:t>: </a:t>
            </a:r>
            <a:r>
              <a:rPr lang="da-DK" dirty="0" err="1">
                <a:solidFill>
                  <a:srgbClr val="129490"/>
                </a:solidFill>
              </a:rPr>
              <a:t>value</a:t>
            </a:r>
            <a:r>
              <a:rPr lang="da-DK" dirty="0"/>
              <a:t>;</a:t>
            </a:r>
          </a:p>
          <a:p>
            <a:r>
              <a:rPr lang="da-DK" dirty="0"/>
              <a:t>}</a:t>
            </a:r>
          </a:p>
          <a:p>
            <a:endParaRPr lang="da-DK" dirty="0"/>
          </a:p>
          <a:p>
            <a:r>
              <a:rPr lang="da-DK" dirty="0" err="1"/>
              <a:t>Every</a:t>
            </a:r>
            <a:r>
              <a:rPr lang="da-DK" dirty="0"/>
              <a:t> style is </a:t>
            </a:r>
            <a:r>
              <a:rPr lang="da-DK" dirty="0" err="1"/>
              <a:t>defined</a:t>
            </a:r>
            <a:r>
              <a:rPr lang="da-DK" dirty="0"/>
              <a:t> by a </a:t>
            </a:r>
            <a:r>
              <a:rPr lang="da-DK" b="1" dirty="0" err="1"/>
              <a:t>selector</a:t>
            </a:r>
            <a:r>
              <a:rPr lang="da-DK" dirty="0"/>
              <a:t> and a </a:t>
            </a:r>
            <a:r>
              <a:rPr lang="da-DK" b="1" dirty="0" err="1"/>
              <a:t>declaration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declaration</a:t>
            </a:r>
            <a:r>
              <a:rPr lang="da-DK" dirty="0"/>
              <a:t> </a:t>
            </a:r>
            <a:r>
              <a:rPr lang="da-DK" dirty="0" err="1"/>
              <a:t>contains</a:t>
            </a:r>
            <a:r>
              <a:rPr lang="da-DK" dirty="0"/>
              <a:t>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b="1" dirty="0" err="1"/>
              <a:t>property</a:t>
            </a:r>
            <a:r>
              <a:rPr lang="da-DK" b="1" dirty="0"/>
              <a:t>/</a:t>
            </a:r>
            <a:r>
              <a:rPr lang="da-DK" b="1" dirty="0" err="1"/>
              <a:t>value</a:t>
            </a:r>
            <a:r>
              <a:rPr lang="da-DK" dirty="0"/>
              <a:t> pair.</a:t>
            </a:r>
          </a:p>
          <a:p>
            <a:endParaRPr lang="da-DK" dirty="0"/>
          </a:p>
          <a:p>
            <a:r>
              <a:rPr lang="da-DK" dirty="0" err="1"/>
              <a:t>Together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form a </a:t>
            </a:r>
            <a:r>
              <a:rPr lang="da-DK" b="1" dirty="0"/>
              <a:t>CSS </a:t>
            </a:r>
            <a:r>
              <a:rPr lang="da-DK" b="1" dirty="0" err="1"/>
              <a:t>Rule</a:t>
            </a:r>
            <a:r>
              <a:rPr lang="da-DK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47216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31AB-75EE-4A82-AF67-3D68CDA1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CSS Selector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174D-2440-44DC-950B-540853E13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CSS Selector </a:t>
            </a:r>
            <a:r>
              <a:rPr lang="da-DK" dirty="0" err="1"/>
              <a:t>associates</a:t>
            </a:r>
            <a:r>
              <a:rPr lang="da-DK" dirty="0"/>
              <a:t> css </a:t>
            </a:r>
            <a:r>
              <a:rPr lang="da-DK" dirty="0" err="1"/>
              <a:t>rules</a:t>
            </a:r>
            <a:r>
              <a:rPr lang="da-DK" dirty="0"/>
              <a:t> with HTML elements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selector</a:t>
            </a:r>
            <a:r>
              <a:rPr lang="da-DK" dirty="0"/>
              <a:t> is </a:t>
            </a:r>
            <a:r>
              <a:rPr lang="da-DK" dirty="0" err="1"/>
              <a:t>typed</a:t>
            </a:r>
            <a:r>
              <a:rPr lang="da-DK" dirty="0"/>
              <a:t> in front of the </a:t>
            </a:r>
            <a:r>
              <a:rPr lang="da-DK" dirty="0" err="1"/>
              <a:t>declaration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Example</a:t>
            </a:r>
            <a:r>
              <a:rPr lang="da-DK" dirty="0"/>
              <a:t>:</a:t>
            </a:r>
          </a:p>
          <a:p>
            <a:r>
              <a:rPr lang="da-DK" dirty="0">
                <a:solidFill>
                  <a:srgbClr val="42B5E7"/>
                </a:solidFill>
              </a:rPr>
              <a:t>p</a:t>
            </a:r>
            <a:r>
              <a:rPr lang="da-DK" dirty="0"/>
              <a:t> {</a:t>
            </a:r>
          </a:p>
          <a:p>
            <a:r>
              <a:rPr lang="da-DK" dirty="0"/>
              <a:t>    </a:t>
            </a:r>
            <a:r>
              <a:rPr lang="da-DK" dirty="0" err="1">
                <a:solidFill>
                  <a:srgbClr val="C6C123"/>
                </a:solidFill>
              </a:rPr>
              <a:t>text-color</a:t>
            </a:r>
            <a:r>
              <a:rPr lang="da-DK" dirty="0"/>
              <a:t>: </a:t>
            </a:r>
            <a:r>
              <a:rPr lang="da-DK" dirty="0">
                <a:solidFill>
                  <a:srgbClr val="129490"/>
                </a:solidFill>
              </a:rPr>
              <a:t>red</a:t>
            </a:r>
          </a:p>
          <a:p>
            <a:r>
              <a:rPr lang="da-DK" dirty="0"/>
              <a:t>}</a:t>
            </a:r>
          </a:p>
          <a:p>
            <a:endParaRPr lang="da-DK" dirty="0"/>
          </a:p>
          <a:p>
            <a:r>
              <a:rPr lang="da-DK" dirty="0" err="1"/>
              <a:t>Typically</a:t>
            </a:r>
            <a:r>
              <a:rPr lang="da-DK" dirty="0"/>
              <a:t> extra </a:t>
            </a:r>
            <a:r>
              <a:rPr lang="da-DK" dirty="0" err="1"/>
              <a:t>space</a:t>
            </a:r>
            <a:r>
              <a:rPr lang="da-DK" dirty="0"/>
              <a:t> </a:t>
            </a:r>
            <a:r>
              <a:rPr lang="da-DK" dirty="0" err="1"/>
              <a:t>indentations</a:t>
            </a:r>
            <a:r>
              <a:rPr lang="da-DK" dirty="0"/>
              <a:t> and line feed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added</a:t>
            </a:r>
            <a:r>
              <a:rPr lang="da-DK" dirty="0"/>
              <a:t> for </a:t>
            </a:r>
            <a:r>
              <a:rPr lang="da-DK" dirty="0" err="1"/>
              <a:t>readability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640133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6F08-60F7-418F-AFC9-382109E7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CSS </a:t>
            </a:r>
            <a:r>
              <a:rPr lang="da-DK" dirty="0" err="1"/>
              <a:t>Declaration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2A72-7169-47C8-AFE3-79013E3D2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declaration</a:t>
            </a:r>
            <a:r>
              <a:rPr lang="da-DK" dirty="0"/>
              <a:t> is </a:t>
            </a:r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defined</a:t>
            </a:r>
            <a:r>
              <a:rPr lang="da-DK" dirty="0"/>
              <a:t> as a </a:t>
            </a:r>
            <a:r>
              <a:rPr lang="da-DK" dirty="0" err="1"/>
              <a:t>property</a:t>
            </a:r>
            <a:r>
              <a:rPr lang="da-DK" dirty="0"/>
              <a:t>/</a:t>
            </a:r>
            <a:r>
              <a:rPr lang="da-DK" dirty="0" err="1"/>
              <a:t>value</a:t>
            </a:r>
            <a:r>
              <a:rPr lang="da-DK" dirty="0"/>
              <a:t> pair. 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separated</a:t>
            </a:r>
            <a:r>
              <a:rPr lang="da-DK" dirty="0"/>
              <a:t> by a </a:t>
            </a:r>
            <a:r>
              <a:rPr lang="da-DK" dirty="0" err="1"/>
              <a:t>colon</a:t>
            </a:r>
            <a:r>
              <a:rPr lang="da-DK" dirty="0"/>
              <a:t> and with a </a:t>
            </a:r>
            <a:r>
              <a:rPr lang="da-DK" dirty="0" err="1"/>
              <a:t>semi-colon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How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define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pair, </a:t>
            </a:r>
            <a:r>
              <a:rPr lang="da-DK" dirty="0" err="1"/>
              <a:t>determines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HTML elements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displayed</a:t>
            </a:r>
            <a:r>
              <a:rPr lang="da-DK" dirty="0"/>
              <a:t>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2984730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B693-55B3-4C93-AB88-47D77044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Selectors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93A2D-A154-4AC9-8046-EE98E8EB8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 	Type (element)</a:t>
            </a:r>
          </a:p>
          <a:p>
            <a:r>
              <a:rPr lang="da-DK" dirty="0"/>
              <a:t>#	ID reference</a:t>
            </a:r>
          </a:p>
          <a:p>
            <a:r>
              <a:rPr lang="da-DK" dirty="0"/>
              <a:t>.	Class reference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6007506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4E63-2A11-4456-881E-DE28DF43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Type (element) </a:t>
            </a:r>
            <a:r>
              <a:rPr lang="da-DK" dirty="0" err="1"/>
              <a:t>selectors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C86DC-6665-4AA0-A79B-517CC4172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simplest </a:t>
            </a:r>
            <a:r>
              <a:rPr lang="da-DK" dirty="0" err="1"/>
              <a:t>selector</a:t>
            </a:r>
            <a:r>
              <a:rPr lang="da-DK" dirty="0"/>
              <a:t> is the type </a:t>
            </a:r>
            <a:r>
              <a:rPr lang="da-DK" dirty="0" err="1"/>
              <a:t>selector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selector</a:t>
            </a:r>
            <a:r>
              <a:rPr lang="da-DK" dirty="0"/>
              <a:t> </a:t>
            </a:r>
            <a:r>
              <a:rPr lang="da-DK" dirty="0" err="1"/>
              <a:t>targets</a:t>
            </a:r>
            <a:r>
              <a:rPr lang="da-DK" dirty="0"/>
              <a:t> html element by </a:t>
            </a:r>
            <a:r>
              <a:rPr lang="da-DK" dirty="0" err="1"/>
              <a:t>name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>
                <a:solidFill>
                  <a:srgbClr val="04BFBF"/>
                </a:solidFill>
              </a:rPr>
              <a:t>body</a:t>
            </a:r>
            <a:r>
              <a:rPr lang="da-DK" dirty="0"/>
              <a:t> { </a:t>
            </a:r>
            <a:r>
              <a:rPr lang="da-DK" dirty="0" err="1"/>
              <a:t>declaration</a:t>
            </a:r>
            <a:r>
              <a:rPr lang="da-DK" dirty="0"/>
              <a:t> }</a:t>
            </a:r>
          </a:p>
          <a:p>
            <a:r>
              <a:rPr lang="da-DK" dirty="0">
                <a:solidFill>
                  <a:srgbClr val="04BFBF"/>
                </a:solidFill>
              </a:rPr>
              <a:t>p</a:t>
            </a:r>
            <a:r>
              <a:rPr lang="da-DK" dirty="0"/>
              <a:t> { </a:t>
            </a:r>
            <a:r>
              <a:rPr lang="da-DK" dirty="0" err="1"/>
              <a:t>declaration</a:t>
            </a:r>
            <a:r>
              <a:rPr lang="da-DK" dirty="0"/>
              <a:t> }</a:t>
            </a:r>
          </a:p>
          <a:p>
            <a:r>
              <a:rPr lang="da-DK" dirty="0">
                <a:solidFill>
                  <a:srgbClr val="04BFBF"/>
                </a:solidFill>
              </a:rPr>
              <a:t>h1</a:t>
            </a:r>
            <a:r>
              <a:rPr lang="da-DK" dirty="0">
                <a:solidFill>
                  <a:srgbClr val="42B5E7"/>
                </a:solidFill>
              </a:rPr>
              <a:t>, </a:t>
            </a:r>
            <a:r>
              <a:rPr lang="da-DK" dirty="0">
                <a:solidFill>
                  <a:srgbClr val="04BFBF"/>
                </a:solidFill>
              </a:rPr>
              <a:t>h2</a:t>
            </a:r>
            <a:r>
              <a:rPr lang="da-DK" dirty="0"/>
              <a:t> { </a:t>
            </a:r>
            <a:r>
              <a:rPr lang="da-DK" dirty="0" err="1"/>
              <a:t>declaration</a:t>
            </a:r>
            <a:r>
              <a:rPr lang="da-DK" dirty="0"/>
              <a:t> }</a:t>
            </a:r>
          </a:p>
          <a:p>
            <a:r>
              <a:rPr lang="da-DK" dirty="0" err="1">
                <a:solidFill>
                  <a:srgbClr val="04BFBF"/>
                </a:solidFill>
              </a:rPr>
              <a:t>ul</a:t>
            </a:r>
            <a:r>
              <a:rPr lang="da-DK" dirty="0"/>
              <a:t> { </a:t>
            </a:r>
            <a:r>
              <a:rPr lang="da-DK" dirty="0" err="1"/>
              <a:t>declaration</a:t>
            </a:r>
            <a:r>
              <a:rPr lang="da-DK" dirty="0"/>
              <a:t> }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549731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D5A5-21FD-4305-AAF0-1A621C61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ID Selectors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8906-7D8F-4F0D-A8E3-2007F6352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An ID is an html </a:t>
            </a:r>
            <a:r>
              <a:rPr lang="da-DK" dirty="0" err="1"/>
              <a:t>attribute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added</a:t>
            </a:r>
            <a:r>
              <a:rPr lang="da-DK" dirty="0"/>
              <a:t> to all HTML elements.</a:t>
            </a:r>
          </a:p>
          <a:p>
            <a:endParaRPr lang="da-DK" dirty="0"/>
          </a:p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then</a:t>
            </a:r>
            <a:r>
              <a:rPr lang="da-DK" dirty="0"/>
              <a:t> reference </a:t>
            </a:r>
            <a:r>
              <a:rPr lang="da-DK" dirty="0" err="1"/>
              <a:t>that</a:t>
            </a:r>
            <a:r>
              <a:rPr lang="da-DK" dirty="0"/>
              <a:t> ID in </a:t>
            </a:r>
            <a:r>
              <a:rPr lang="da-DK" dirty="0" err="1"/>
              <a:t>your</a:t>
            </a:r>
            <a:r>
              <a:rPr lang="da-DK" dirty="0"/>
              <a:t> CSS with a </a:t>
            </a:r>
            <a:r>
              <a:rPr lang="da-DK" b="1" i="1" dirty="0"/>
              <a:t>#</a:t>
            </a:r>
            <a:endParaRPr lang="da-DK" i="1" dirty="0"/>
          </a:p>
          <a:p>
            <a:endParaRPr lang="da-DK" i="1" dirty="0"/>
          </a:p>
          <a:p>
            <a:r>
              <a:rPr lang="da-DK" dirty="0">
                <a:solidFill>
                  <a:srgbClr val="04BFBF"/>
                </a:solidFill>
              </a:rPr>
              <a:t>#logo</a:t>
            </a:r>
            <a:r>
              <a:rPr lang="da-DK" dirty="0"/>
              <a:t> { </a:t>
            </a:r>
            <a:r>
              <a:rPr lang="da-DK" dirty="0" err="1"/>
              <a:t>declaration</a:t>
            </a:r>
            <a:r>
              <a:rPr lang="da-DK" dirty="0"/>
              <a:t> }</a:t>
            </a:r>
          </a:p>
          <a:p>
            <a:br>
              <a:rPr lang="da-DK" dirty="0"/>
            </a:br>
            <a:r>
              <a:rPr lang="da-DK" dirty="0"/>
              <a:t>&lt;</a:t>
            </a:r>
            <a:r>
              <a:rPr lang="da-DK" dirty="0" err="1">
                <a:solidFill>
                  <a:srgbClr val="04BFBF"/>
                </a:solidFill>
              </a:rPr>
              <a:t>img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id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”logo”</a:t>
            </a:r>
            <a:r>
              <a:rPr lang="da-DK" dirty="0"/>
              <a:t> </a:t>
            </a:r>
            <a:r>
              <a:rPr lang="da-DK" dirty="0" err="1">
                <a:solidFill>
                  <a:srgbClr val="C6C123"/>
                </a:solidFill>
              </a:rPr>
              <a:t>src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”…”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alt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”…”</a:t>
            </a:r>
            <a:r>
              <a:rPr lang="da-DK" dirty="0"/>
              <a:t> /&gt;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7970219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4503-5023-4F29-A3C0-48A7C362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Class </a:t>
            </a:r>
            <a:r>
              <a:rPr lang="da-DK" dirty="0" err="1"/>
              <a:t>selectors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0E373-1B87-4054-AA97-34773891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 class is an HTML </a:t>
            </a:r>
            <a:r>
              <a:rPr lang="da-DK" dirty="0" err="1"/>
              <a:t>attribute</a:t>
            </a:r>
            <a:endParaRPr lang="da-DK" dirty="0"/>
          </a:p>
          <a:p>
            <a:endParaRPr lang="da-DK" dirty="0"/>
          </a:p>
          <a:p>
            <a:r>
              <a:rPr lang="da-DK" dirty="0"/>
              <a:t>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added</a:t>
            </a:r>
            <a:r>
              <a:rPr lang="da-DK" dirty="0"/>
              <a:t> to all HTML elements</a:t>
            </a:r>
          </a:p>
          <a:p>
            <a:endParaRPr lang="da-DK" dirty="0"/>
          </a:p>
          <a:p>
            <a:r>
              <a:rPr lang="da-DK" dirty="0" err="1"/>
              <a:t>You</a:t>
            </a:r>
            <a:r>
              <a:rPr lang="da-DK" dirty="0"/>
              <a:t> reference the class with a </a:t>
            </a:r>
            <a:r>
              <a:rPr lang="da-DK" dirty="0" err="1"/>
              <a:t>period</a:t>
            </a:r>
            <a:r>
              <a:rPr lang="da-DK" dirty="0"/>
              <a:t>.</a:t>
            </a:r>
          </a:p>
          <a:p>
            <a:endParaRPr lang="da-DK" b="1" dirty="0"/>
          </a:p>
          <a:p>
            <a:r>
              <a:rPr lang="da-DK" dirty="0">
                <a:solidFill>
                  <a:srgbClr val="04BFBF"/>
                </a:solidFill>
              </a:rPr>
              <a:t>.small-image</a:t>
            </a:r>
            <a:r>
              <a:rPr lang="da-DK" dirty="0"/>
              <a:t> { </a:t>
            </a:r>
            <a:r>
              <a:rPr lang="da-DK" dirty="0" err="1"/>
              <a:t>declaration</a:t>
            </a:r>
            <a:r>
              <a:rPr lang="da-DK" dirty="0"/>
              <a:t> }</a:t>
            </a:r>
          </a:p>
          <a:p>
            <a:br>
              <a:rPr lang="da-DK" dirty="0"/>
            </a:br>
            <a:r>
              <a:rPr lang="da-DK" dirty="0"/>
              <a:t>&lt;</a:t>
            </a:r>
            <a:r>
              <a:rPr lang="da-DK" dirty="0" err="1">
                <a:solidFill>
                  <a:srgbClr val="04BFBF"/>
                </a:solidFill>
              </a:rPr>
              <a:t>img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id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”logo”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class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”small-image”</a:t>
            </a:r>
            <a:r>
              <a:rPr lang="da-DK" dirty="0"/>
              <a:t> </a:t>
            </a:r>
            <a:r>
              <a:rPr lang="da-DK" dirty="0" err="1">
                <a:solidFill>
                  <a:srgbClr val="C6C123"/>
                </a:solidFill>
              </a:rPr>
              <a:t>src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”…”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alt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”…”</a:t>
            </a:r>
            <a:r>
              <a:rPr lang="da-DK" dirty="0"/>
              <a:t> /&gt;</a:t>
            </a:r>
            <a:endParaRPr lang="en-DK" dirty="0"/>
          </a:p>
          <a:p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778998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a website?</a:t>
            </a:r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Billed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3209" y="3713909"/>
            <a:ext cx="1105582" cy="295446"/>
          </a:xfrm>
          <a:prstGeom prst="rect">
            <a:avLst/>
          </a:prstGeom>
        </p:spPr>
      </p:pic>
      <p:pic>
        <p:nvPicPr>
          <p:cNvPr id="1026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34" y="1466525"/>
            <a:ext cx="927931" cy="9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pguru.co.uk/wp-content/uploads/2013/09/CSS-Logo-214x3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49" y="4952211"/>
            <a:ext cx="715607" cy="1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t="10306" b="9215"/>
          <a:stretch/>
        </p:blipFill>
        <p:spPr bwMode="auto">
          <a:xfrm>
            <a:off x="7605756" y="2727203"/>
            <a:ext cx="691162" cy="9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4586" y="2916546"/>
            <a:ext cx="853929" cy="688594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6433" y="4952211"/>
            <a:ext cx="794678" cy="9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443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Examples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>
                <a:solidFill>
                  <a:srgbClr val="42B5E7"/>
                </a:solidFill>
              </a:rPr>
              <a:t>body</a:t>
            </a:r>
            <a:r>
              <a:rPr lang="da-DK" dirty="0"/>
              <a:t> {                         </a:t>
            </a:r>
            <a:endParaRPr lang="da-DK" dirty="0">
              <a:solidFill>
                <a:srgbClr val="00B050"/>
              </a:solidFill>
            </a:endParaRPr>
          </a:p>
          <a:p>
            <a:r>
              <a:rPr lang="da-DK" dirty="0"/>
              <a:t>    </a:t>
            </a:r>
            <a:r>
              <a:rPr lang="da-DK" dirty="0" err="1">
                <a:solidFill>
                  <a:srgbClr val="C6C123"/>
                </a:solidFill>
              </a:rPr>
              <a:t>background-color</a:t>
            </a:r>
            <a:r>
              <a:rPr lang="da-DK" dirty="0"/>
              <a:t>: </a:t>
            </a:r>
            <a:r>
              <a:rPr lang="da-DK" dirty="0">
                <a:solidFill>
                  <a:srgbClr val="129490"/>
                </a:solidFill>
              </a:rPr>
              <a:t>#ff00ff</a:t>
            </a:r>
            <a:r>
              <a:rPr lang="da-DK" dirty="0"/>
              <a:t>;</a:t>
            </a:r>
          </a:p>
          <a:p>
            <a:r>
              <a:rPr lang="da-DK" dirty="0"/>
              <a:t>}</a:t>
            </a:r>
          </a:p>
          <a:p>
            <a:endParaRPr lang="da-DK" dirty="0"/>
          </a:p>
          <a:p>
            <a:r>
              <a:rPr lang="da-DK" dirty="0">
                <a:solidFill>
                  <a:srgbClr val="42B5E7"/>
                </a:solidFill>
              </a:rPr>
              <a:t>h1.header, h2</a:t>
            </a:r>
            <a:r>
              <a:rPr lang="da-DK" dirty="0"/>
              <a:t> {</a:t>
            </a:r>
          </a:p>
          <a:p>
            <a:r>
              <a:rPr lang="da-DK" dirty="0"/>
              <a:t>    </a:t>
            </a:r>
            <a:r>
              <a:rPr lang="da-DK" dirty="0" err="1">
                <a:solidFill>
                  <a:srgbClr val="C6C123"/>
                </a:solidFill>
              </a:rPr>
              <a:t>text-align</a:t>
            </a:r>
            <a:r>
              <a:rPr lang="da-DK" dirty="0"/>
              <a:t>: </a:t>
            </a:r>
            <a:r>
              <a:rPr lang="da-DK" dirty="0">
                <a:solidFill>
                  <a:srgbClr val="129490"/>
                </a:solidFill>
              </a:rPr>
              <a:t>center</a:t>
            </a:r>
            <a:r>
              <a:rPr lang="da-DK" dirty="0"/>
              <a:t>;</a:t>
            </a:r>
          </a:p>
          <a:p>
            <a:r>
              <a:rPr lang="da-DK" dirty="0"/>
              <a:t>    </a:t>
            </a:r>
            <a:r>
              <a:rPr lang="da-DK" dirty="0">
                <a:solidFill>
                  <a:srgbClr val="C6C123"/>
                </a:solidFill>
              </a:rPr>
              <a:t>font-</a:t>
            </a:r>
            <a:r>
              <a:rPr lang="da-DK" dirty="0" err="1">
                <a:solidFill>
                  <a:srgbClr val="C6C123"/>
                </a:solidFill>
              </a:rPr>
              <a:t>size</a:t>
            </a:r>
            <a:r>
              <a:rPr lang="da-DK" dirty="0"/>
              <a:t>: </a:t>
            </a:r>
            <a:r>
              <a:rPr lang="da-DK" dirty="0">
                <a:solidFill>
                  <a:srgbClr val="129490"/>
                </a:solidFill>
              </a:rPr>
              <a:t>32px</a:t>
            </a:r>
            <a:r>
              <a:rPr lang="da-DK" dirty="0"/>
              <a:t>;</a:t>
            </a:r>
          </a:p>
          <a:p>
            <a:r>
              <a:rPr lang="da-DK" dirty="0"/>
              <a:t>    </a:t>
            </a:r>
            <a:r>
              <a:rPr lang="da-DK" dirty="0">
                <a:solidFill>
                  <a:srgbClr val="C6C123"/>
                </a:solidFill>
              </a:rPr>
              <a:t>font-</a:t>
            </a:r>
            <a:r>
              <a:rPr lang="da-DK" dirty="0" err="1">
                <a:solidFill>
                  <a:srgbClr val="C6C123"/>
                </a:solidFill>
              </a:rPr>
              <a:t>weight</a:t>
            </a:r>
            <a:r>
              <a:rPr lang="da-DK" dirty="0"/>
              <a:t>: </a:t>
            </a:r>
            <a:r>
              <a:rPr lang="da-DK" dirty="0">
                <a:solidFill>
                  <a:srgbClr val="129490"/>
                </a:solidFill>
              </a:rPr>
              <a:t>bold</a:t>
            </a:r>
            <a:r>
              <a:rPr lang="da-DK" dirty="0"/>
              <a:t>;</a:t>
            </a:r>
          </a:p>
          <a:p>
            <a:r>
              <a:rPr lang="da-DK" dirty="0"/>
              <a:t>}</a:t>
            </a:r>
          </a:p>
          <a:p>
            <a:endParaRPr lang="da-DK" dirty="0"/>
          </a:p>
          <a:p>
            <a:r>
              <a:rPr lang="da-DK" dirty="0">
                <a:solidFill>
                  <a:srgbClr val="42B5E7"/>
                </a:solidFill>
              </a:rPr>
              <a:t>#logo </a:t>
            </a:r>
            <a:r>
              <a:rPr lang="da-DK" dirty="0"/>
              <a:t>{</a:t>
            </a:r>
          </a:p>
          <a:p>
            <a:r>
              <a:rPr lang="da-DK" dirty="0"/>
              <a:t>    </a:t>
            </a:r>
            <a:r>
              <a:rPr lang="da-DK" dirty="0" err="1">
                <a:solidFill>
                  <a:srgbClr val="C6C123"/>
                </a:solidFill>
              </a:rPr>
              <a:t>text-color</a:t>
            </a:r>
            <a:r>
              <a:rPr lang="da-DK" dirty="0"/>
              <a:t>: </a:t>
            </a:r>
            <a:r>
              <a:rPr lang="da-DK" dirty="0">
                <a:solidFill>
                  <a:srgbClr val="129490"/>
                </a:solidFill>
              </a:rPr>
              <a:t>#6F6F6C</a:t>
            </a:r>
          </a:p>
          <a:p>
            <a:r>
              <a:rPr lang="da-DK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19562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FC49-4C13-48E1-A5FB-A79EE08A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IDs</a:t>
            </a:r>
            <a:r>
              <a:rPr lang="da-DK" dirty="0"/>
              <a:t> vs. Classes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F725-5B0F-4ABD-A4EB-85BAE0D7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difference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IDs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unique</a:t>
            </a:r>
            <a:r>
              <a:rPr lang="da-DK" dirty="0"/>
              <a:t> on a per page basis.</a:t>
            </a:r>
          </a:p>
          <a:p>
            <a:r>
              <a:rPr lang="da-DK" dirty="0" err="1"/>
              <a:t>Whereas</a:t>
            </a:r>
            <a:r>
              <a:rPr lang="da-DK" dirty="0"/>
              <a:t> </a:t>
            </a:r>
            <a:r>
              <a:rPr lang="da-DK" dirty="0" err="1"/>
              <a:t>classes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defined</a:t>
            </a:r>
            <a:r>
              <a:rPr lang="da-DK" dirty="0"/>
              <a:t> multiple times. </a:t>
            </a:r>
          </a:p>
          <a:p>
            <a:endParaRPr lang="da-DK" dirty="0"/>
          </a:p>
          <a:p>
            <a:r>
              <a:rPr lang="da-DK" dirty="0"/>
              <a:t>Classes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style multiple elements in a common </a:t>
            </a:r>
            <a:r>
              <a:rPr lang="da-DK" dirty="0" err="1"/>
              <a:t>way</a:t>
            </a:r>
            <a:endParaRPr lang="da-DK" dirty="0"/>
          </a:p>
          <a:p>
            <a:endParaRPr lang="da-DK" dirty="0"/>
          </a:p>
          <a:p>
            <a:r>
              <a:rPr lang="da-DK" dirty="0"/>
              <a:t>Ids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style a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unique</a:t>
            </a:r>
            <a:r>
              <a:rPr lang="da-DK" dirty="0"/>
              <a:t> element.</a:t>
            </a:r>
          </a:p>
          <a:p>
            <a:endParaRPr lang="da-DK" dirty="0"/>
          </a:p>
          <a:p>
            <a:r>
              <a:rPr lang="da-DK" dirty="0"/>
              <a:t>ID is more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a class</a:t>
            </a:r>
          </a:p>
          <a:p>
            <a:endParaRPr lang="da-DK" dirty="0"/>
          </a:p>
          <a:p>
            <a:r>
              <a:rPr lang="da-DK" dirty="0"/>
              <a:t>An element </a:t>
            </a:r>
            <a:r>
              <a:rPr lang="da-DK" dirty="0" err="1"/>
              <a:t>can</a:t>
            </a:r>
            <a:r>
              <a:rPr lang="da-DK" dirty="0"/>
              <a:t> have </a:t>
            </a:r>
            <a:r>
              <a:rPr lang="da-DK" dirty="0" err="1"/>
              <a:t>one</a:t>
            </a:r>
            <a:r>
              <a:rPr lang="da-DK" dirty="0"/>
              <a:t> ID and multiple </a:t>
            </a:r>
            <a:r>
              <a:rPr lang="da-DK" dirty="0" err="1"/>
              <a:t>classes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2170370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B495-92F6-46FD-8CB1-EB15FC06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IDs</a:t>
            </a:r>
            <a:r>
              <a:rPr lang="da-DK" dirty="0"/>
              <a:t> vs. Classes (</a:t>
            </a:r>
            <a:r>
              <a:rPr lang="da-DK" dirty="0" err="1"/>
              <a:t>cont</a:t>
            </a:r>
            <a:r>
              <a:rPr lang="da-DK" dirty="0"/>
              <a:t>.)</a:t>
            </a:r>
            <a:endParaRPr lang="en-D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7DFA89-BBAA-4B58-92D0-F24A3605E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153" y="1160463"/>
            <a:ext cx="5695693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794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09C5-E3DB-4C54-8564-A9ECF489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Descendant </a:t>
            </a:r>
            <a:r>
              <a:rPr lang="da-DK" dirty="0" err="1"/>
              <a:t>selectors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6F526-2BF2-4AC5-9257-9E9C40BC6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CSS</a:t>
            </a:r>
          </a:p>
          <a:p>
            <a:r>
              <a:rPr lang="da-DK" dirty="0">
                <a:solidFill>
                  <a:srgbClr val="04BFBF"/>
                </a:solidFill>
              </a:rPr>
              <a:t>#sidebar h1 .</a:t>
            </a:r>
            <a:r>
              <a:rPr lang="da-DK" dirty="0" err="1">
                <a:solidFill>
                  <a:srgbClr val="04BFBF"/>
                </a:solidFill>
              </a:rPr>
              <a:t>author</a:t>
            </a:r>
            <a:r>
              <a:rPr lang="da-DK" dirty="0">
                <a:solidFill>
                  <a:srgbClr val="04BFBF"/>
                </a:solidFill>
              </a:rPr>
              <a:t> </a:t>
            </a:r>
            <a:r>
              <a:rPr lang="da-DK" dirty="0"/>
              <a:t>{ </a:t>
            </a:r>
            <a:r>
              <a:rPr lang="da-DK" dirty="0" err="1"/>
              <a:t>declaration</a:t>
            </a:r>
            <a:r>
              <a:rPr lang="da-DK" dirty="0"/>
              <a:t> }</a:t>
            </a:r>
          </a:p>
          <a:p>
            <a:endParaRPr lang="da-DK" dirty="0"/>
          </a:p>
          <a:p>
            <a:r>
              <a:rPr lang="da-DK" dirty="0"/>
              <a:t>HTML</a:t>
            </a:r>
          </a:p>
          <a:p>
            <a:r>
              <a:rPr lang="da-DK" dirty="0"/>
              <a:t>&lt;</a:t>
            </a:r>
            <a:r>
              <a:rPr lang="da-DK" dirty="0">
                <a:solidFill>
                  <a:srgbClr val="04BFBF"/>
                </a:solidFill>
              </a:rPr>
              <a:t>div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id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”sidebar”</a:t>
            </a:r>
            <a:r>
              <a:rPr lang="da-DK" dirty="0"/>
              <a:t>&gt;</a:t>
            </a:r>
          </a:p>
          <a:p>
            <a:r>
              <a:rPr lang="da-DK" dirty="0"/>
              <a:t>    &lt;</a:t>
            </a:r>
            <a:r>
              <a:rPr lang="da-DK" dirty="0">
                <a:solidFill>
                  <a:srgbClr val="04BFBF"/>
                </a:solidFill>
              </a:rPr>
              <a:t>h1</a:t>
            </a:r>
            <a:r>
              <a:rPr lang="da-DK" dirty="0"/>
              <a:t>&gt;</a:t>
            </a:r>
          </a:p>
          <a:p>
            <a:r>
              <a:rPr lang="da-DK" dirty="0"/>
              <a:t>        &lt;</a:t>
            </a:r>
            <a:r>
              <a:rPr lang="da-DK" dirty="0">
                <a:solidFill>
                  <a:srgbClr val="04BFBF"/>
                </a:solidFill>
              </a:rPr>
              <a:t>span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class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</a:t>
            </a:r>
            <a:r>
              <a:rPr lang="da-DK" dirty="0" err="1">
                <a:solidFill>
                  <a:srgbClr val="42B5E7"/>
                </a:solidFill>
              </a:rPr>
              <a:t>author</a:t>
            </a:r>
            <a:r>
              <a:rPr lang="da-DK" dirty="0">
                <a:solidFill>
                  <a:srgbClr val="42B5E7"/>
                </a:solidFill>
              </a:rPr>
              <a:t>”</a:t>
            </a:r>
            <a:r>
              <a:rPr lang="da-DK" dirty="0"/>
              <a:t>&gt;…&lt;/</a:t>
            </a:r>
            <a:r>
              <a:rPr lang="da-DK" dirty="0">
                <a:solidFill>
                  <a:srgbClr val="04BFBF"/>
                </a:solidFill>
              </a:rPr>
              <a:t>span</a:t>
            </a:r>
            <a:r>
              <a:rPr lang="da-DK" dirty="0"/>
              <a:t>&gt;</a:t>
            </a:r>
          </a:p>
          <a:p>
            <a:r>
              <a:rPr lang="da-DK" dirty="0"/>
              <a:t>    &lt;/</a:t>
            </a:r>
            <a:r>
              <a:rPr lang="da-DK" dirty="0">
                <a:solidFill>
                  <a:srgbClr val="04BFBF"/>
                </a:solidFill>
              </a:rPr>
              <a:t>h1</a:t>
            </a:r>
            <a:r>
              <a:rPr lang="da-DK" dirty="0"/>
              <a:t>&gt;</a:t>
            </a:r>
          </a:p>
          <a:p>
            <a:r>
              <a:rPr lang="da-DK" dirty="0"/>
              <a:t>&lt;/</a:t>
            </a:r>
            <a:r>
              <a:rPr lang="da-DK" dirty="0">
                <a:solidFill>
                  <a:srgbClr val="04BFBF"/>
                </a:solidFill>
              </a:rPr>
              <a:t>div</a:t>
            </a:r>
            <a:r>
              <a:rPr lang="da-DK" dirty="0"/>
              <a:t>&gt;</a:t>
            </a:r>
          </a:p>
          <a:p>
            <a:endParaRPr lang="da-DK" dirty="0"/>
          </a:p>
          <a:p>
            <a:r>
              <a:rPr lang="da-DK" dirty="0"/>
              <a:t>A </a:t>
            </a:r>
            <a:r>
              <a:rPr lang="da-DK" dirty="0" err="1"/>
              <a:t>space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selectors</a:t>
            </a:r>
            <a:r>
              <a:rPr lang="da-DK" dirty="0"/>
              <a:t> </a:t>
            </a:r>
            <a:r>
              <a:rPr lang="da-DK" dirty="0" err="1"/>
              <a:t>indicates</a:t>
            </a:r>
            <a:r>
              <a:rPr lang="da-DK" dirty="0"/>
              <a:t> a descendant </a:t>
            </a:r>
            <a:r>
              <a:rPr lang="da-DK" dirty="0" err="1"/>
              <a:t>selector</a:t>
            </a:r>
            <a:r>
              <a:rPr lang="da-DK" dirty="0"/>
              <a:t>. </a:t>
            </a:r>
          </a:p>
          <a:p>
            <a:r>
              <a:rPr lang="da-DK" dirty="0"/>
              <a:t>The </a:t>
            </a:r>
            <a:r>
              <a:rPr lang="da-DK" dirty="0" err="1"/>
              <a:t>above</a:t>
            </a:r>
            <a:r>
              <a:rPr lang="da-DK" dirty="0"/>
              <a:t> style </a:t>
            </a:r>
            <a:r>
              <a:rPr lang="da-DK" dirty="0" err="1"/>
              <a:t>targets</a:t>
            </a:r>
            <a:r>
              <a:rPr lang="da-DK" dirty="0"/>
              <a:t> the span with the </a:t>
            </a:r>
            <a:r>
              <a:rPr lang="da-DK" dirty="0" err="1"/>
              <a:t>author</a:t>
            </a:r>
            <a:r>
              <a:rPr lang="da-DK" dirty="0"/>
              <a:t> class.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4568269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09C5-E3DB-4C54-8564-A9ECF489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Descendant </a:t>
            </a:r>
            <a:r>
              <a:rPr lang="da-DK" dirty="0" err="1"/>
              <a:t>selectors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6F526-2BF2-4AC5-9257-9E9C40BC6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CSS</a:t>
            </a:r>
          </a:p>
          <a:p>
            <a:r>
              <a:rPr lang="da-DK" dirty="0">
                <a:solidFill>
                  <a:srgbClr val="04BFBF"/>
                </a:solidFill>
              </a:rPr>
              <a:t>#sidebar h1 .</a:t>
            </a:r>
            <a:r>
              <a:rPr lang="da-DK" dirty="0" err="1">
                <a:solidFill>
                  <a:srgbClr val="04BFBF"/>
                </a:solidFill>
              </a:rPr>
              <a:t>author.important</a:t>
            </a:r>
            <a:r>
              <a:rPr lang="da-DK" dirty="0">
                <a:solidFill>
                  <a:srgbClr val="04BFBF"/>
                </a:solidFill>
              </a:rPr>
              <a:t> </a:t>
            </a:r>
            <a:r>
              <a:rPr lang="da-DK" dirty="0"/>
              <a:t>{ </a:t>
            </a:r>
            <a:r>
              <a:rPr lang="da-DK" dirty="0" err="1"/>
              <a:t>declaration</a:t>
            </a:r>
            <a:r>
              <a:rPr lang="da-DK" dirty="0"/>
              <a:t> }</a:t>
            </a:r>
          </a:p>
          <a:p>
            <a:endParaRPr lang="da-DK" dirty="0"/>
          </a:p>
          <a:p>
            <a:r>
              <a:rPr lang="da-DK" dirty="0"/>
              <a:t>HTML</a:t>
            </a:r>
          </a:p>
          <a:p>
            <a:r>
              <a:rPr lang="da-DK" dirty="0"/>
              <a:t>&lt;</a:t>
            </a:r>
            <a:r>
              <a:rPr lang="da-DK" dirty="0">
                <a:solidFill>
                  <a:srgbClr val="04BFBF"/>
                </a:solidFill>
              </a:rPr>
              <a:t>div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id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”sidebar”</a:t>
            </a:r>
            <a:r>
              <a:rPr lang="da-DK" dirty="0"/>
              <a:t>&gt;</a:t>
            </a:r>
          </a:p>
          <a:p>
            <a:r>
              <a:rPr lang="da-DK" dirty="0"/>
              <a:t>    &lt;</a:t>
            </a:r>
            <a:r>
              <a:rPr lang="da-DK" dirty="0">
                <a:solidFill>
                  <a:srgbClr val="04BFBF"/>
                </a:solidFill>
              </a:rPr>
              <a:t>h1</a:t>
            </a:r>
            <a:r>
              <a:rPr lang="da-DK" dirty="0"/>
              <a:t>&gt;</a:t>
            </a:r>
          </a:p>
          <a:p>
            <a:r>
              <a:rPr lang="da-DK" dirty="0"/>
              <a:t>        &lt;</a:t>
            </a:r>
            <a:r>
              <a:rPr lang="da-DK" dirty="0">
                <a:solidFill>
                  <a:srgbClr val="04BFBF"/>
                </a:solidFill>
              </a:rPr>
              <a:t>span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class</a:t>
            </a:r>
            <a:r>
              <a:rPr lang="da-DK" dirty="0"/>
              <a:t>=</a:t>
            </a:r>
            <a:r>
              <a:rPr lang="da-DK" dirty="0">
                <a:solidFill>
                  <a:srgbClr val="42B5E7"/>
                </a:solidFill>
              </a:rPr>
              <a:t>”</a:t>
            </a:r>
            <a:r>
              <a:rPr lang="da-DK" dirty="0" err="1">
                <a:solidFill>
                  <a:srgbClr val="42B5E7"/>
                </a:solidFill>
              </a:rPr>
              <a:t>author</a:t>
            </a:r>
            <a:r>
              <a:rPr lang="da-DK" dirty="0">
                <a:solidFill>
                  <a:srgbClr val="42B5E7"/>
                </a:solidFill>
              </a:rPr>
              <a:t> </a:t>
            </a:r>
            <a:r>
              <a:rPr lang="da-DK" dirty="0" err="1">
                <a:solidFill>
                  <a:srgbClr val="42B5E7"/>
                </a:solidFill>
              </a:rPr>
              <a:t>important</a:t>
            </a:r>
            <a:r>
              <a:rPr lang="da-DK" dirty="0">
                <a:solidFill>
                  <a:srgbClr val="42B5E7"/>
                </a:solidFill>
              </a:rPr>
              <a:t>”</a:t>
            </a:r>
            <a:r>
              <a:rPr lang="da-DK" dirty="0"/>
              <a:t>&gt;…&lt;/</a:t>
            </a:r>
            <a:r>
              <a:rPr lang="da-DK" dirty="0">
                <a:solidFill>
                  <a:srgbClr val="04BFBF"/>
                </a:solidFill>
              </a:rPr>
              <a:t>span</a:t>
            </a:r>
            <a:r>
              <a:rPr lang="da-DK" dirty="0"/>
              <a:t>&gt;</a:t>
            </a:r>
          </a:p>
          <a:p>
            <a:r>
              <a:rPr lang="da-DK" dirty="0"/>
              <a:t>    &lt;/</a:t>
            </a:r>
            <a:r>
              <a:rPr lang="da-DK" dirty="0">
                <a:solidFill>
                  <a:srgbClr val="04BFBF"/>
                </a:solidFill>
              </a:rPr>
              <a:t>h1</a:t>
            </a:r>
            <a:r>
              <a:rPr lang="da-DK" dirty="0"/>
              <a:t>&gt;</a:t>
            </a:r>
          </a:p>
          <a:p>
            <a:r>
              <a:rPr lang="da-DK" dirty="0"/>
              <a:t>&lt;/</a:t>
            </a:r>
            <a:r>
              <a:rPr lang="da-DK" dirty="0">
                <a:solidFill>
                  <a:srgbClr val="04BFBF"/>
                </a:solidFill>
              </a:rPr>
              <a:t>div</a:t>
            </a:r>
            <a:r>
              <a:rPr lang="da-DK" dirty="0"/>
              <a:t>&gt;</a:t>
            </a:r>
          </a:p>
          <a:p>
            <a:endParaRPr lang="da-DK" dirty="0"/>
          </a:p>
          <a:p>
            <a:r>
              <a:rPr lang="da-DK" dirty="0"/>
              <a:t>Elements </a:t>
            </a:r>
            <a:r>
              <a:rPr lang="da-DK" dirty="0" err="1"/>
              <a:t>can</a:t>
            </a:r>
            <a:r>
              <a:rPr lang="da-DK" dirty="0"/>
              <a:t> have multiple </a:t>
            </a:r>
            <a:r>
              <a:rPr lang="da-DK" dirty="0" err="1"/>
              <a:t>classes</a:t>
            </a:r>
            <a:r>
              <a:rPr lang="da-DK" dirty="0"/>
              <a:t>, </a:t>
            </a:r>
            <a:r>
              <a:rPr lang="da-DK" dirty="0" err="1"/>
              <a:t>giving</a:t>
            </a:r>
            <a:r>
              <a:rPr lang="da-DK" dirty="0"/>
              <a:t> more </a:t>
            </a:r>
            <a:r>
              <a:rPr lang="da-DK" dirty="0" err="1"/>
              <a:t>granular</a:t>
            </a:r>
            <a:r>
              <a:rPr lang="da-DK" dirty="0"/>
              <a:t>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written</a:t>
            </a:r>
            <a:r>
              <a:rPr lang="da-DK" dirty="0"/>
              <a:t> in CSS in the </a:t>
            </a:r>
            <a:r>
              <a:rPr lang="da-DK" dirty="0" err="1"/>
              <a:t>exact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in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appear</a:t>
            </a:r>
            <a:r>
              <a:rPr lang="da-DK" dirty="0"/>
              <a:t> in the HTML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287165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Adding</a:t>
            </a:r>
            <a:r>
              <a:rPr lang="da-DK" dirty="0"/>
              <a:t> styling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Inside &lt;style&gt; tags</a:t>
            </a:r>
          </a:p>
          <a:p>
            <a:endParaRPr lang="da-DK" dirty="0"/>
          </a:p>
          <a:p>
            <a:r>
              <a:rPr lang="da-DK" dirty="0"/>
              <a:t>&lt;</a:t>
            </a:r>
            <a:r>
              <a:rPr lang="da-DK" dirty="0">
                <a:solidFill>
                  <a:srgbClr val="42B5E7"/>
                </a:solidFill>
              </a:rPr>
              <a:t>style</a:t>
            </a:r>
            <a:r>
              <a:rPr lang="da-DK" dirty="0"/>
              <a:t>&gt;</a:t>
            </a:r>
          </a:p>
          <a:p>
            <a:r>
              <a:rPr lang="da-DK" dirty="0"/>
              <a:t>    </a:t>
            </a:r>
            <a:r>
              <a:rPr lang="da-DK" dirty="0">
                <a:solidFill>
                  <a:srgbClr val="42B5E7"/>
                </a:solidFill>
              </a:rPr>
              <a:t>div</a:t>
            </a:r>
            <a:r>
              <a:rPr lang="da-DK" dirty="0"/>
              <a:t>, </a:t>
            </a:r>
            <a:r>
              <a:rPr lang="da-DK" dirty="0">
                <a:solidFill>
                  <a:srgbClr val="42B5E7"/>
                </a:solidFill>
              </a:rPr>
              <a:t>p</a:t>
            </a:r>
            <a:r>
              <a:rPr lang="da-DK" dirty="0"/>
              <a:t> {</a:t>
            </a:r>
          </a:p>
          <a:p>
            <a:r>
              <a:rPr lang="da-DK" dirty="0"/>
              <a:t>        </a:t>
            </a:r>
            <a:r>
              <a:rPr lang="da-DK" dirty="0" err="1">
                <a:solidFill>
                  <a:srgbClr val="C6C123"/>
                </a:solidFill>
              </a:rPr>
              <a:t>text-color</a:t>
            </a:r>
            <a:r>
              <a:rPr lang="da-DK" dirty="0"/>
              <a:t>: </a:t>
            </a:r>
            <a:r>
              <a:rPr lang="da-DK" dirty="0">
                <a:solidFill>
                  <a:srgbClr val="129490"/>
                </a:solidFill>
              </a:rPr>
              <a:t>#6F6F6C</a:t>
            </a:r>
          </a:p>
          <a:p>
            <a:r>
              <a:rPr lang="da-DK" dirty="0"/>
              <a:t>    }</a:t>
            </a:r>
          </a:p>
          <a:p>
            <a:r>
              <a:rPr lang="da-DK" dirty="0"/>
              <a:t>&lt;/</a:t>
            </a:r>
            <a:r>
              <a:rPr lang="da-DK" dirty="0">
                <a:solidFill>
                  <a:srgbClr val="42B5E7"/>
                </a:solidFill>
              </a:rPr>
              <a:t>style</a:t>
            </a:r>
            <a:r>
              <a:rPr lang="da-DK" dirty="0"/>
              <a:t>&gt;</a:t>
            </a:r>
          </a:p>
          <a:p>
            <a:endParaRPr lang="da-DK" dirty="0"/>
          </a:p>
          <a:p>
            <a:r>
              <a:rPr lang="da-DK" dirty="0"/>
              <a:t>On an element</a:t>
            </a:r>
          </a:p>
          <a:p>
            <a:r>
              <a:rPr lang="da-DK" dirty="0"/>
              <a:t>&lt;</a:t>
            </a:r>
            <a:r>
              <a:rPr lang="da-DK" dirty="0">
                <a:solidFill>
                  <a:srgbClr val="42B5E7"/>
                </a:solidFill>
              </a:rPr>
              <a:t>p</a:t>
            </a:r>
            <a:r>
              <a:rPr lang="da-DK" dirty="0"/>
              <a:t> style=”</a:t>
            </a:r>
            <a:r>
              <a:rPr lang="da-DK" dirty="0" err="1">
                <a:solidFill>
                  <a:srgbClr val="C6C123"/>
                </a:solidFill>
              </a:rPr>
              <a:t>color</a:t>
            </a:r>
            <a:r>
              <a:rPr lang="da-DK" dirty="0"/>
              <a:t>: </a:t>
            </a:r>
            <a:r>
              <a:rPr lang="da-DK" dirty="0">
                <a:solidFill>
                  <a:srgbClr val="129490"/>
                </a:solidFill>
              </a:rPr>
              <a:t>#6F6F6C;</a:t>
            </a:r>
            <a:r>
              <a:rPr lang="da-DK" dirty="0"/>
              <a:t>” &gt;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6159087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Referencing</a:t>
            </a:r>
            <a:r>
              <a:rPr lang="da-DK" dirty="0"/>
              <a:t> a css file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a-DK" dirty="0"/>
              <a:t>Or reference an </a:t>
            </a:r>
            <a:r>
              <a:rPr lang="da-DK" dirty="0" err="1"/>
              <a:t>external</a:t>
            </a:r>
            <a:r>
              <a:rPr lang="da-DK" dirty="0"/>
              <a:t> CSS file…</a:t>
            </a:r>
          </a:p>
          <a:p>
            <a:pPr algn="ctr"/>
            <a:endParaRPr lang="da-DK" dirty="0"/>
          </a:p>
          <a:p>
            <a:pPr algn="ctr"/>
            <a:r>
              <a:rPr lang="da-DK" dirty="0"/>
              <a:t>&lt;</a:t>
            </a:r>
            <a:r>
              <a:rPr lang="da-DK" dirty="0">
                <a:solidFill>
                  <a:srgbClr val="42B5E7"/>
                </a:solidFill>
              </a:rPr>
              <a:t>link</a:t>
            </a:r>
            <a:r>
              <a:rPr lang="da-DK" dirty="0"/>
              <a:t> </a:t>
            </a:r>
            <a:r>
              <a:rPr lang="da-DK" dirty="0" err="1">
                <a:solidFill>
                  <a:srgbClr val="C6C123"/>
                </a:solidFill>
              </a:rPr>
              <a:t>href</a:t>
            </a:r>
            <a:r>
              <a:rPr lang="da-DK" dirty="0"/>
              <a:t>=”</a:t>
            </a:r>
            <a:r>
              <a:rPr lang="da-DK" dirty="0">
                <a:solidFill>
                  <a:srgbClr val="129490"/>
                </a:solidFill>
              </a:rPr>
              <a:t>/</a:t>
            </a:r>
            <a:r>
              <a:rPr lang="da-DK" dirty="0" err="1">
                <a:solidFill>
                  <a:srgbClr val="129490"/>
                </a:solidFill>
              </a:rPr>
              <a:t>path</a:t>
            </a:r>
            <a:r>
              <a:rPr lang="da-DK" dirty="0">
                <a:solidFill>
                  <a:srgbClr val="129490"/>
                </a:solidFill>
              </a:rPr>
              <a:t>/to/file/file.css</a:t>
            </a:r>
            <a:r>
              <a:rPr lang="da-DK" dirty="0"/>
              <a:t>” </a:t>
            </a:r>
            <a:r>
              <a:rPr lang="da-DK" dirty="0" err="1">
                <a:solidFill>
                  <a:srgbClr val="C6C123"/>
                </a:solidFill>
              </a:rPr>
              <a:t>rel</a:t>
            </a:r>
            <a:r>
              <a:rPr lang="da-DK" dirty="0"/>
              <a:t>=”</a:t>
            </a:r>
            <a:r>
              <a:rPr lang="da-DK" dirty="0" err="1">
                <a:solidFill>
                  <a:srgbClr val="129490"/>
                </a:solidFill>
              </a:rPr>
              <a:t>stylesheet</a:t>
            </a:r>
            <a:r>
              <a:rPr lang="da-DK" dirty="0"/>
              <a:t>” </a:t>
            </a:r>
            <a:r>
              <a:rPr lang="da-DK" dirty="0">
                <a:solidFill>
                  <a:srgbClr val="C6C123"/>
                </a:solidFill>
              </a:rPr>
              <a:t>type</a:t>
            </a:r>
            <a:r>
              <a:rPr lang="da-DK" dirty="0"/>
              <a:t>=”</a:t>
            </a:r>
            <a:r>
              <a:rPr lang="da-DK" dirty="0" err="1">
                <a:solidFill>
                  <a:srgbClr val="129490"/>
                </a:solidFill>
              </a:rPr>
              <a:t>text</a:t>
            </a:r>
            <a:r>
              <a:rPr lang="da-DK" dirty="0">
                <a:solidFill>
                  <a:srgbClr val="129490"/>
                </a:solidFill>
              </a:rPr>
              <a:t>/css</a:t>
            </a:r>
            <a:r>
              <a:rPr lang="da-DK" dirty="0"/>
              <a:t>”/&gt;</a:t>
            </a:r>
          </a:p>
          <a:p>
            <a:pPr algn="ctr"/>
            <a:endParaRPr lang="da-DK" dirty="0"/>
          </a:p>
          <a:p>
            <a:pPr algn="ctr"/>
            <a:r>
              <a:rPr lang="da-DK" dirty="0"/>
              <a:t>Place it in the &lt;</a:t>
            </a:r>
            <a:r>
              <a:rPr lang="da-DK" dirty="0">
                <a:solidFill>
                  <a:srgbClr val="42B5E7"/>
                </a:solidFill>
              </a:rPr>
              <a:t>head</a:t>
            </a:r>
            <a:r>
              <a:rPr lang="da-DK" dirty="0"/>
              <a:t>&gt;</a:t>
            </a:r>
          </a:p>
          <a:p>
            <a:pPr algn="ctr"/>
            <a:endParaRPr lang="da-DK" dirty="0"/>
          </a:p>
          <a:p>
            <a:pPr algn="ctr"/>
            <a:r>
              <a:rPr lang="da-DK" dirty="0"/>
              <a:t>This is the right </a:t>
            </a:r>
            <a:r>
              <a:rPr lang="da-DK" dirty="0" err="1"/>
              <a:t>way</a:t>
            </a:r>
            <a:r>
              <a:rPr lang="da-DK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0831319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CSS Box Model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408776" cy="5016500"/>
          </a:xfrm>
        </p:spPr>
        <p:txBody>
          <a:bodyPr/>
          <a:lstStyle/>
          <a:p>
            <a:r>
              <a:rPr lang="en-US" b="1" dirty="0"/>
              <a:t>Content</a:t>
            </a:r>
            <a:r>
              <a:rPr lang="en-US" dirty="0"/>
              <a:t> </a:t>
            </a:r>
          </a:p>
          <a:p>
            <a:r>
              <a:rPr lang="en-US" dirty="0"/>
              <a:t>- The content of the box, where text and images appear</a:t>
            </a:r>
          </a:p>
          <a:p>
            <a:r>
              <a:rPr lang="en-US" b="1" dirty="0"/>
              <a:t>Padding</a:t>
            </a:r>
          </a:p>
          <a:p>
            <a:r>
              <a:rPr lang="en-US" dirty="0"/>
              <a:t> - Clears an area around the content. The padding is transparent</a:t>
            </a:r>
          </a:p>
          <a:p>
            <a:r>
              <a:rPr lang="en-US" b="1" dirty="0"/>
              <a:t>Border</a:t>
            </a:r>
          </a:p>
          <a:p>
            <a:r>
              <a:rPr lang="en-US" dirty="0"/>
              <a:t> - A border that goes around the padding and content</a:t>
            </a:r>
          </a:p>
          <a:p>
            <a:r>
              <a:rPr lang="en-US" b="1" dirty="0"/>
              <a:t>Margin</a:t>
            </a:r>
          </a:p>
          <a:p>
            <a:r>
              <a:rPr lang="en-US" dirty="0"/>
              <a:t> - Clears an area outside the border. The margin is transparent</a:t>
            </a:r>
          </a:p>
          <a:p>
            <a:endParaRPr lang="da-DK" dirty="0"/>
          </a:p>
        </p:txBody>
      </p:sp>
      <p:pic>
        <p:nvPicPr>
          <p:cNvPr id="2054" name="Picture 6" descr="C:\Users\nbo\AppData\Local\Temp\SNAGHTML1b8de9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267" y="2445358"/>
            <a:ext cx="5013533" cy="24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2700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Placement</a:t>
            </a:r>
          </a:p>
        </p:txBody>
      </p:sp>
      <p:sp>
        <p:nvSpPr>
          <p:cNvPr id="4" name="Rektangel 3"/>
          <p:cNvSpPr/>
          <p:nvPr/>
        </p:nvSpPr>
        <p:spPr>
          <a:xfrm>
            <a:off x="3261318" y="1314346"/>
            <a:ext cx="4443813" cy="4708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3392680" y="1401510"/>
            <a:ext cx="4170348" cy="1110954"/>
          </a:xfrm>
          <a:prstGeom prst="rect">
            <a:avLst/>
          </a:prstGeom>
          <a:noFill/>
          <a:ln w="19050">
            <a:solidFill>
              <a:srgbClr val="42B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3392681" y="2599628"/>
            <a:ext cx="1743342" cy="1110954"/>
          </a:xfrm>
          <a:prstGeom prst="rect">
            <a:avLst/>
          </a:prstGeom>
          <a:noFill/>
          <a:ln w="19050">
            <a:solidFill>
              <a:srgbClr val="42B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3392680" y="3797746"/>
            <a:ext cx="2452643" cy="1110954"/>
          </a:xfrm>
          <a:prstGeom prst="rect">
            <a:avLst/>
          </a:prstGeom>
          <a:noFill/>
          <a:ln w="19050">
            <a:solidFill>
              <a:srgbClr val="42B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ktangel 7"/>
          <p:cNvSpPr/>
          <p:nvPr/>
        </p:nvSpPr>
        <p:spPr>
          <a:xfrm>
            <a:off x="3485259" y="1485249"/>
            <a:ext cx="992737" cy="403077"/>
          </a:xfrm>
          <a:prstGeom prst="rect">
            <a:avLst/>
          </a:prstGeom>
          <a:noFill/>
          <a:ln w="19050">
            <a:solidFill>
              <a:srgbClr val="42B5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/>
          <p:cNvSpPr/>
          <p:nvPr/>
        </p:nvSpPr>
        <p:spPr>
          <a:xfrm>
            <a:off x="4570575" y="1485248"/>
            <a:ext cx="992737" cy="403077"/>
          </a:xfrm>
          <a:prstGeom prst="rect">
            <a:avLst/>
          </a:prstGeom>
          <a:noFill/>
          <a:ln w="19050">
            <a:solidFill>
              <a:srgbClr val="42B5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 9"/>
          <p:cNvSpPr/>
          <p:nvPr/>
        </p:nvSpPr>
        <p:spPr>
          <a:xfrm>
            <a:off x="5669037" y="1485250"/>
            <a:ext cx="1791442" cy="403076"/>
          </a:xfrm>
          <a:prstGeom prst="rect">
            <a:avLst/>
          </a:prstGeom>
          <a:noFill/>
          <a:ln w="19050">
            <a:solidFill>
              <a:srgbClr val="42B5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Rektangel 10"/>
          <p:cNvSpPr/>
          <p:nvPr/>
        </p:nvSpPr>
        <p:spPr>
          <a:xfrm>
            <a:off x="5219343" y="2599628"/>
            <a:ext cx="1429285" cy="1110954"/>
          </a:xfrm>
          <a:prstGeom prst="rect">
            <a:avLst/>
          </a:prstGeom>
          <a:noFill/>
          <a:ln w="19050">
            <a:solidFill>
              <a:srgbClr val="42B5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kstfelt 11"/>
          <p:cNvSpPr txBox="1"/>
          <p:nvPr/>
        </p:nvSpPr>
        <p:spPr>
          <a:xfrm>
            <a:off x="5734229" y="1482467"/>
            <a:ext cx="172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display: </a:t>
            </a:r>
            <a:r>
              <a:rPr lang="da-DK" dirty="0" err="1"/>
              <a:t>inline</a:t>
            </a:r>
            <a:r>
              <a:rPr lang="da-DK" dirty="0"/>
              <a:t>;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4619001" y="2076182"/>
            <a:ext cx="172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display: </a:t>
            </a:r>
            <a:r>
              <a:rPr lang="da-DK" dirty="0" err="1"/>
              <a:t>block</a:t>
            </a:r>
            <a:r>
              <a:rPr lang="da-DK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4860324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Placement (</a:t>
            </a:r>
            <a:r>
              <a:rPr lang="da-DK" dirty="0" err="1"/>
              <a:t>cont</a:t>
            </a:r>
            <a:r>
              <a:rPr lang="da-DK" dirty="0"/>
              <a:t>.)</a:t>
            </a:r>
          </a:p>
        </p:txBody>
      </p:sp>
      <p:sp>
        <p:nvSpPr>
          <p:cNvPr id="5" name="Rektangel 4"/>
          <p:cNvSpPr/>
          <p:nvPr/>
        </p:nvSpPr>
        <p:spPr>
          <a:xfrm>
            <a:off x="3338230" y="1314346"/>
            <a:ext cx="4443813" cy="4708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7" name="Lige forbindelse 6"/>
          <p:cNvCxnSpPr/>
          <p:nvPr/>
        </p:nvCxnSpPr>
        <p:spPr>
          <a:xfrm>
            <a:off x="3520867" y="1546789"/>
            <a:ext cx="232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ktangel 7"/>
          <p:cNvSpPr/>
          <p:nvPr/>
        </p:nvSpPr>
        <p:spPr>
          <a:xfrm>
            <a:off x="6027960" y="1485248"/>
            <a:ext cx="1569251" cy="1215223"/>
          </a:xfrm>
          <a:prstGeom prst="rect">
            <a:avLst/>
          </a:prstGeom>
          <a:noFill/>
          <a:ln w="19050">
            <a:solidFill>
              <a:srgbClr val="42B5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9" name="Lige forbindelse 8"/>
          <p:cNvCxnSpPr/>
          <p:nvPr/>
        </p:nvCxnSpPr>
        <p:spPr>
          <a:xfrm>
            <a:off x="3520867" y="1759010"/>
            <a:ext cx="232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3520867" y="1988322"/>
            <a:ext cx="232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/>
          <p:cNvCxnSpPr/>
          <p:nvPr/>
        </p:nvCxnSpPr>
        <p:spPr>
          <a:xfrm>
            <a:off x="3520867" y="2234725"/>
            <a:ext cx="232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/>
          <p:cNvCxnSpPr/>
          <p:nvPr/>
        </p:nvCxnSpPr>
        <p:spPr>
          <a:xfrm>
            <a:off x="3520867" y="2441248"/>
            <a:ext cx="232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forbindelse 12"/>
          <p:cNvCxnSpPr/>
          <p:nvPr/>
        </p:nvCxnSpPr>
        <p:spPr>
          <a:xfrm>
            <a:off x="3520867" y="2700471"/>
            <a:ext cx="23244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ge forbindelse 13"/>
          <p:cNvCxnSpPr/>
          <p:nvPr/>
        </p:nvCxnSpPr>
        <p:spPr>
          <a:xfrm>
            <a:off x="3520867" y="2918388"/>
            <a:ext cx="4076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/>
          <p:cNvSpPr/>
          <p:nvPr/>
        </p:nvSpPr>
        <p:spPr>
          <a:xfrm>
            <a:off x="6027960" y="3061100"/>
            <a:ext cx="1569251" cy="1215223"/>
          </a:xfrm>
          <a:prstGeom prst="rect">
            <a:avLst/>
          </a:prstGeom>
          <a:noFill/>
          <a:ln w="19050">
            <a:solidFill>
              <a:srgbClr val="42B5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 16"/>
          <p:cNvSpPr/>
          <p:nvPr/>
        </p:nvSpPr>
        <p:spPr>
          <a:xfrm>
            <a:off x="4276072" y="3061099"/>
            <a:ext cx="1569251" cy="1215223"/>
          </a:xfrm>
          <a:prstGeom prst="rect">
            <a:avLst/>
          </a:prstGeom>
          <a:noFill/>
          <a:ln w="19050">
            <a:solidFill>
              <a:srgbClr val="42B5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Lige forbindelse 17"/>
          <p:cNvCxnSpPr/>
          <p:nvPr/>
        </p:nvCxnSpPr>
        <p:spPr>
          <a:xfrm>
            <a:off x="3520867" y="4463752"/>
            <a:ext cx="4076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8"/>
          <p:cNvCxnSpPr/>
          <p:nvPr/>
        </p:nvCxnSpPr>
        <p:spPr>
          <a:xfrm>
            <a:off x="3520867" y="4616152"/>
            <a:ext cx="4076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forbindelse 19"/>
          <p:cNvCxnSpPr/>
          <p:nvPr/>
        </p:nvCxnSpPr>
        <p:spPr>
          <a:xfrm>
            <a:off x="3520867" y="4785642"/>
            <a:ext cx="3008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felt 21"/>
          <p:cNvSpPr txBox="1"/>
          <p:nvPr/>
        </p:nvSpPr>
        <p:spPr>
          <a:xfrm>
            <a:off x="6147112" y="1671334"/>
            <a:ext cx="1726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Img</a:t>
            </a:r>
            <a:r>
              <a:rPr lang="da-DK" dirty="0"/>
              <a:t> {</a:t>
            </a:r>
          </a:p>
          <a:p>
            <a:r>
              <a:rPr lang="da-DK" dirty="0"/>
              <a:t>    </a:t>
            </a:r>
            <a:r>
              <a:rPr lang="da-DK" dirty="0" err="1"/>
              <a:t>float</a:t>
            </a:r>
            <a:r>
              <a:rPr lang="da-DK" dirty="0"/>
              <a:t>: right;</a:t>
            </a:r>
          </a:p>
          <a:p>
            <a:r>
              <a:rPr lang="da-DK" dirty="0"/>
              <a:t>}</a:t>
            </a:r>
          </a:p>
        </p:txBody>
      </p:sp>
      <p:sp>
        <p:nvSpPr>
          <p:cNvPr id="23" name="Tekstfelt 22"/>
          <p:cNvSpPr txBox="1"/>
          <p:nvPr/>
        </p:nvSpPr>
        <p:spPr>
          <a:xfrm>
            <a:off x="4301710" y="3226316"/>
            <a:ext cx="1726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Img</a:t>
            </a:r>
            <a:r>
              <a:rPr lang="da-DK" dirty="0"/>
              <a:t> {</a:t>
            </a:r>
          </a:p>
          <a:p>
            <a:r>
              <a:rPr lang="da-DK" dirty="0"/>
              <a:t>    </a:t>
            </a:r>
            <a:r>
              <a:rPr lang="da-DK" dirty="0" err="1"/>
              <a:t>float</a:t>
            </a:r>
            <a:r>
              <a:rPr lang="da-DK" dirty="0"/>
              <a:t>: right;</a:t>
            </a:r>
          </a:p>
          <a:p>
            <a:r>
              <a:rPr lang="da-DK" dirty="0"/>
              <a:t>}</a:t>
            </a:r>
          </a:p>
        </p:txBody>
      </p:sp>
      <p:sp>
        <p:nvSpPr>
          <p:cNvPr id="24" name="Tekstfelt 23"/>
          <p:cNvSpPr txBox="1"/>
          <p:nvPr/>
        </p:nvSpPr>
        <p:spPr>
          <a:xfrm>
            <a:off x="6081431" y="3200674"/>
            <a:ext cx="1726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Img</a:t>
            </a:r>
            <a:r>
              <a:rPr lang="da-DK" dirty="0"/>
              <a:t> {</a:t>
            </a:r>
          </a:p>
          <a:p>
            <a:r>
              <a:rPr lang="da-DK" dirty="0"/>
              <a:t>    </a:t>
            </a:r>
            <a:r>
              <a:rPr lang="da-DK" dirty="0" err="1"/>
              <a:t>float</a:t>
            </a:r>
            <a:r>
              <a:rPr lang="da-DK" dirty="0"/>
              <a:t>: right;</a:t>
            </a:r>
          </a:p>
          <a:p>
            <a:r>
              <a:rPr lang="da-DK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96862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a website?</a:t>
            </a:r>
          </a:p>
        </p:txBody>
      </p:sp>
      <p:graphicFrame>
        <p:nvGraphicFramePr>
          <p:cNvPr id="19" name="Pladsholder til indhold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Billed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209" y="3713909"/>
            <a:ext cx="1105582" cy="295446"/>
          </a:xfrm>
          <a:prstGeom prst="rect">
            <a:avLst/>
          </a:prstGeom>
        </p:spPr>
      </p:pic>
      <p:pic>
        <p:nvPicPr>
          <p:cNvPr id="21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34" y="1466525"/>
            <a:ext cx="927931" cy="9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wpguru.co.uk/wp-content/uploads/2013/09/CSS-Logo-214x3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49" y="4952211"/>
            <a:ext cx="715607" cy="1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t="10306" b="9215"/>
          <a:stretch/>
        </p:blipFill>
        <p:spPr bwMode="auto">
          <a:xfrm>
            <a:off x="7605756" y="2727203"/>
            <a:ext cx="691162" cy="9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illede 23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814586" y="2916546"/>
            <a:ext cx="853929" cy="688594"/>
          </a:xfrm>
          <a:prstGeom prst="rect">
            <a:avLst/>
          </a:prstGeom>
        </p:spPr>
      </p:pic>
      <p:pic>
        <p:nvPicPr>
          <p:cNvPr id="25" name="Billede 24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536433" y="4952211"/>
            <a:ext cx="794678" cy="9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0486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Positioning</a:t>
            </a:r>
            <a:endParaRPr lang="da-DK" dirty="0"/>
          </a:p>
        </p:txBody>
      </p:sp>
      <p:sp>
        <p:nvSpPr>
          <p:cNvPr id="4" name="Rektangel 3"/>
          <p:cNvSpPr/>
          <p:nvPr/>
        </p:nvSpPr>
        <p:spPr>
          <a:xfrm>
            <a:off x="838200" y="1314346"/>
            <a:ext cx="4443813" cy="4708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969562" y="1401510"/>
            <a:ext cx="4170348" cy="1110954"/>
          </a:xfrm>
          <a:prstGeom prst="rect">
            <a:avLst/>
          </a:prstGeom>
          <a:noFill/>
          <a:ln w="19050">
            <a:solidFill>
              <a:srgbClr val="42B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969563" y="2599628"/>
            <a:ext cx="2452642" cy="793052"/>
          </a:xfrm>
          <a:prstGeom prst="rect">
            <a:avLst/>
          </a:prstGeom>
          <a:noFill/>
          <a:ln w="19050">
            <a:solidFill>
              <a:srgbClr val="42B5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kstfelt 12"/>
          <p:cNvSpPr txBox="1"/>
          <p:nvPr/>
        </p:nvSpPr>
        <p:spPr>
          <a:xfrm>
            <a:off x="969561" y="2614848"/>
            <a:ext cx="245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position: </a:t>
            </a:r>
            <a:r>
              <a:rPr lang="da-DK" dirty="0" err="1"/>
              <a:t>absolute</a:t>
            </a:r>
            <a:r>
              <a:rPr lang="da-DK" dirty="0"/>
              <a:t>;</a:t>
            </a:r>
          </a:p>
          <a:p>
            <a:r>
              <a:rPr lang="da-DK" dirty="0" err="1"/>
              <a:t>bottom</a:t>
            </a:r>
            <a:r>
              <a:rPr lang="da-DK" dirty="0"/>
              <a:t>: 20px;</a:t>
            </a:r>
          </a:p>
        </p:txBody>
      </p:sp>
      <p:sp>
        <p:nvSpPr>
          <p:cNvPr id="14" name="Rektangel 13"/>
          <p:cNvSpPr/>
          <p:nvPr/>
        </p:nvSpPr>
        <p:spPr>
          <a:xfrm>
            <a:off x="969563" y="3495511"/>
            <a:ext cx="2452642" cy="793052"/>
          </a:xfrm>
          <a:prstGeom prst="rect">
            <a:avLst/>
          </a:prstGeom>
          <a:noFill/>
          <a:ln w="19050">
            <a:solidFill>
              <a:srgbClr val="42B5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kstfelt 14"/>
          <p:cNvSpPr txBox="1"/>
          <p:nvPr/>
        </p:nvSpPr>
        <p:spPr>
          <a:xfrm>
            <a:off x="969563" y="3534761"/>
            <a:ext cx="245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position: relative;</a:t>
            </a:r>
          </a:p>
          <a:p>
            <a:r>
              <a:rPr lang="da-DK" dirty="0" err="1"/>
              <a:t>bottom</a:t>
            </a:r>
            <a:r>
              <a:rPr lang="da-DK" dirty="0"/>
              <a:t>: 40px;</a:t>
            </a:r>
          </a:p>
        </p:txBody>
      </p:sp>
      <p:sp>
        <p:nvSpPr>
          <p:cNvPr id="22" name="Rektangel 21"/>
          <p:cNvSpPr/>
          <p:nvPr/>
        </p:nvSpPr>
        <p:spPr>
          <a:xfrm>
            <a:off x="6938473" y="1314346"/>
            <a:ext cx="4443813" cy="4708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ektangel 22"/>
          <p:cNvSpPr/>
          <p:nvPr/>
        </p:nvSpPr>
        <p:spPr>
          <a:xfrm>
            <a:off x="7069835" y="1401510"/>
            <a:ext cx="4170348" cy="1110954"/>
          </a:xfrm>
          <a:prstGeom prst="rect">
            <a:avLst/>
          </a:prstGeom>
          <a:noFill/>
          <a:ln w="19050">
            <a:solidFill>
              <a:srgbClr val="42B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Rektangel 23"/>
          <p:cNvSpPr/>
          <p:nvPr/>
        </p:nvSpPr>
        <p:spPr>
          <a:xfrm>
            <a:off x="7069835" y="4865003"/>
            <a:ext cx="2452642" cy="793052"/>
          </a:xfrm>
          <a:prstGeom prst="rect">
            <a:avLst/>
          </a:prstGeom>
          <a:noFill/>
          <a:ln w="19050">
            <a:solidFill>
              <a:srgbClr val="42B5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kstfelt 24"/>
          <p:cNvSpPr txBox="1"/>
          <p:nvPr/>
        </p:nvSpPr>
        <p:spPr>
          <a:xfrm>
            <a:off x="7069833" y="4880223"/>
            <a:ext cx="245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position: </a:t>
            </a:r>
            <a:r>
              <a:rPr lang="da-DK" dirty="0" err="1"/>
              <a:t>absolute</a:t>
            </a:r>
            <a:r>
              <a:rPr lang="da-DK" dirty="0"/>
              <a:t>;</a:t>
            </a:r>
          </a:p>
          <a:p>
            <a:r>
              <a:rPr lang="da-DK" dirty="0" err="1"/>
              <a:t>bottom</a:t>
            </a:r>
            <a:r>
              <a:rPr lang="da-DK" dirty="0"/>
              <a:t>: 20px;</a:t>
            </a:r>
          </a:p>
        </p:txBody>
      </p:sp>
      <p:sp>
        <p:nvSpPr>
          <p:cNvPr id="26" name="Rektangel 25"/>
          <p:cNvSpPr/>
          <p:nvPr/>
        </p:nvSpPr>
        <p:spPr>
          <a:xfrm>
            <a:off x="7069833" y="2142439"/>
            <a:ext cx="2452642" cy="793052"/>
          </a:xfrm>
          <a:prstGeom prst="rect">
            <a:avLst/>
          </a:prstGeom>
          <a:noFill/>
          <a:ln w="19050">
            <a:solidFill>
              <a:srgbClr val="42B5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Tekstfelt 26"/>
          <p:cNvSpPr txBox="1"/>
          <p:nvPr/>
        </p:nvSpPr>
        <p:spPr>
          <a:xfrm>
            <a:off x="7069833" y="2181689"/>
            <a:ext cx="245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position: relative;</a:t>
            </a:r>
          </a:p>
          <a:p>
            <a:r>
              <a:rPr lang="da-DK" dirty="0" err="1"/>
              <a:t>bottom</a:t>
            </a:r>
            <a:r>
              <a:rPr lang="da-DK" dirty="0"/>
              <a:t>: 40px;</a:t>
            </a:r>
          </a:p>
        </p:txBody>
      </p:sp>
      <p:cxnSp>
        <p:nvCxnSpPr>
          <p:cNvPr id="29" name="Lige pilforbindelse 28"/>
          <p:cNvCxnSpPr/>
          <p:nvPr/>
        </p:nvCxnSpPr>
        <p:spPr>
          <a:xfrm>
            <a:off x="5691499" y="3606325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7019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Positioning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	</a:t>
            </a:r>
          </a:p>
        </p:txBody>
      </p:sp>
      <p:sp>
        <p:nvSpPr>
          <p:cNvPr id="4" name="Rektangel 3"/>
          <p:cNvSpPr/>
          <p:nvPr/>
        </p:nvSpPr>
        <p:spPr>
          <a:xfrm>
            <a:off x="838200" y="1314346"/>
            <a:ext cx="4443813" cy="4708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/>
          <p:cNvSpPr/>
          <p:nvPr/>
        </p:nvSpPr>
        <p:spPr>
          <a:xfrm>
            <a:off x="969562" y="1401509"/>
            <a:ext cx="4170348" cy="1794617"/>
          </a:xfrm>
          <a:prstGeom prst="rect">
            <a:avLst/>
          </a:prstGeom>
          <a:noFill/>
          <a:ln w="19050">
            <a:solidFill>
              <a:srgbClr val="42B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/>
          <p:cNvSpPr/>
          <p:nvPr/>
        </p:nvSpPr>
        <p:spPr>
          <a:xfrm>
            <a:off x="1037929" y="1459864"/>
            <a:ext cx="2452642" cy="793052"/>
          </a:xfrm>
          <a:prstGeom prst="rect">
            <a:avLst/>
          </a:prstGeom>
          <a:noFill/>
          <a:ln w="19050">
            <a:solidFill>
              <a:srgbClr val="42B5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kstfelt 6"/>
          <p:cNvSpPr txBox="1"/>
          <p:nvPr/>
        </p:nvSpPr>
        <p:spPr>
          <a:xfrm>
            <a:off x="1037927" y="1475084"/>
            <a:ext cx="245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position: </a:t>
            </a:r>
            <a:r>
              <a:rPr lang="da-DK" dirty="0" err="1"/>
              <a:t>absolute</a:t>
            </a:r>
            <a:r>
              <a:rPr lang="da-DK" dirty="0"/>
              <a:t>;</a:t>
            </a:r>
          </a:p>
          <a:p>
            <a:r>
              <a:rPr lang="da-DK" dirty="0" err="1"/>
              <a:t>bottom</a:t>
            </a:r>
            <a:r>
              <a:rPr lang="da-DK" dirty="0"/>
              <a:t>: 20px;</a:t>
            </a:r>
          </a:p>
        </p:txBody>
      </p:sp>
      <p:cxnSp>
        <p:nvCxnSpPr>
          <p:cNvPr id="16" name="Lige pilforbindelse 15"/>
          <p:cNvCxnSpPr/>
          <p:nvPr/>
        </p:nvCxnSpPr>
        <p:spPr>
          <a:xfrm>
            <a:off x="5691499" y="3606325"/>
            <a:ext cx="8973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/>
          <p:cNvSpPr txBox="1"/>
          <p:nvPr/>
        </p:nvSpPr>
        <p:spPr>
          <a:xfrm>
            <a:off x="3238856" y="2771057"/>
            <a:ext cx="245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position: relative;</a:t>
            </a:r>
          </a:p>
        </p:txBody>
      </p:sp>
      <p:sp>
        <p:nvSpPr>
          <p:cNvPr id="18" name="Rektangel 17"/>
          <p:cNvSpPr/>
          <p:nvPr/>
        </p:nvSpPr>
        <p:spPr>
          <a:xfrm>
            <a:off x="6895744" y="1314345"/>
            <a:ext cx="4443813" cy="4708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 18"/>
          <p:cNvSpPr/>
          <p:nvPr/>
        </p:nvSpPr>
        <p:spPr>
          <a:xfrm>
            <a:off x="7027106" y="1401508"/>
            <a:ext cx="4170348" cy="1794617"/>
          </a:xfrm>
          <a:prstGeom prst="rect">
            <a:avLst/>
          </a:prstGeom>
          <a:noFill/>
          <a:ln w="19050">
            <a:solidFill>
              <a:srgbClr val="42B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ktangel 19"/>
          <p:cNvSpPr/>
          <p:nvPr/>
        </p:nvSpPr>
        <p:spPr>
          <a:xfrm>
            <a:off x="7095473" y="2121414"/>
            <a:ext cx="2452642" cy="793052"/>
          </a:xfrm>
          <a:prstGeom prst="rect">
            <a:avLst/>
          </a:prstGeom>
          <a:noFill/>
          <a:ln w="19050">
            <a:solidFill>
              <a:srgbClr val="42B5E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kstfelt 20"/>
          <p:cNvSpPr txBox="1"/>
          <p:nvPr/>
        </p:nvSpPr>
        <p:spPr>
          <a:xfrm>
            <a:off x="7095471" y="2136634"/>
            <a:ext cx="245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position: </a:t>
            </a:r>
            <a:r>
              <a:rPr lang="da-DK" dirty="0" err="1"/>
              <a:t>absolute</a:t>
            </a:r>
            <a:r>
              <a:rPr lang="da-DK" dirty="0"/>
              <a:t>;</a:t>
            </a:r>
          </a:p>
          <a:p>
            <a:r>
              <a:rPr lang="da-DK" dirty="0" err="1"/>
              <a:t>bottom</a:t>
            </a:r>
            <a:r>
              <a:rPr lang="da-DK" dirty="0"/>
              <a:t>: 20px;</a:t>
            </a:r>
          </a:p>
        </p:txBody>
      </p:sp>
      <p:sp>
        <p:nvSpPr>
          <p:cNvPr id="22" name="Tekstfelt 21"/>
          <p:cNvSpPr txBox="1"/>
          <p:nvPr/>
        </p:nvSpPr>
        <p:spPr>
          <a:xfrm>
            <a:off x="9296400" y="1458366"/>
            <a:ext cx="245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position: relative;</a:t>
            </a:r>
          </a:p>
        </p:txBody>
      </p:sp>
    </p:spTree>
    <p:extLst>
      <p:ext uri="{BB962C8B-B14F-4D97-AF65-F5344CB8AC3E}">
        <p14:creationId xmlns:p14="http://schemas.microsoft.com/office/powerpoint/2010/main" val="172361364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Demo time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227B5C4-F489-4CEE-A0D3-226205A93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898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Exercise</a:t>
            </a:r>
            <a:br>
              <a:rPr lang="da-DK" dirty="0"/>
            </a:b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/>
              <a:t>Style </a:t>
            </a:r>
            <a:r>
              <a:rPr lang="da-DK" dirty="0" err="1"/>
              <a:t>your</a:t>
            </a:r>
            <a:r>
              <a:rPr lang="da-DK" dirty="0"/>
              <a:t> Google web page to look more like the real </a:t>
            </a:r>
            <a:r>
              <a:rPr lang="da-DK" dirty="0" err="1"/>
              <a:t>thing</a:t>
            </a:r>
            <a:endParaRPr lang="da-DK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73D422F-1D4C-4607-A7F7-3F8FB4A7C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547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E74C-9290-4A6C-BC21-80EF744D4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89" y="2761109"/>
            <a:ext cx="6233273" cy="13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2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Steps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a-DK" dirty="0" err="1"/>
              <a:t>Create</a:t>
            </a:r>
            <a:r>
              <a:rPr lang="da-DK" dirty="0"/>
              <a:t> an </a:t>
            </a:r>
            <a:r>
              <a:rPr lang="da-DK" dirty="0" err="1"/>
              <a:t>account</a:t>
            </a:r>
            <a:r>
              <a:rPr lang="da-DK" dirty="0"/>
              <a:t> on codecademy.com (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have done </a:t>
            </a:r>
            <a:r>
              <a:rPr lang="da-DK" dirty="0" err="1"/>
              <a:t>that</a:t>
            </a:r>
            <a:r>
              <a:rPr lang="da-DK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Start the </a:t>
            </a:r>
            <a:r>
              <a:rPr lang="da-DK" dirty="0" err="1"/>
              <a:t>course</a:t>
            </a:r>
            <a:r>
              <a:rPr lang="da-DK" dirty="0"/>
              <a:t>  ”Learn CSS”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Complete the </a:t>
            </a:r>
            <a:r>
              <a:rPr lang="da-DK" dirty="0" err="1"/>
              <a:t>following</a:t>
            </a:r>
            <a:r>
              <a:rPr lang="da-DK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CSS </a:t>
            </a:r>
            <a:r>
              <a:rPr lang="da-DK" dirty="0" err="1"/>
              <a:t>Fundementals</a:t>
            </a:r>
            <a:endParaRPr lang="da-DK" dirty="0"/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course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teach</a:t>
            </a:r>
            <a:r>
              <a:rPr lang="da-DK" dirty="0"/>
              <a:t> </a:t>
            </a:r>
            <a:r>
              <a:rPr lang="da-DK" dirty="0" err="1"/>
              <a:t>everyone</a:t>
            </a:r>
            <a:r>
              <a:rPr lang="da-DK" dirty="0"/>
              <a:t>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prior </a:t>
            </a:r>
            <a:r>
              <a:rPr lang="da-DK" dirty="0" err="1"/>
              <a:t>knowledge</a:t>
            </a:r>
            <a:r>
              <a:rPr lang="da-DK" dirty="0"/>
              <a:t>, the </a:t>
            </a:r>
            <a:r>
              <a:rPr lang="da-DK" dirty="0" err="1"/>
              <a:t>fundementals</a:t>
            </a:r>
            <a:r>
              <a:rPr lang="da-DK" dirty="0"/>
              <a:t> of HTML and CSS. </a:t>
            </a:r>
          </a:p>
        </p:txBody>
      </p:sp>
    </p:spTree>
    <p:extLst>
      <p:ext uri="{BB962C8B-B14F-4D97-AF65-F5344CB8AC3E}">
        <p14:creationId xmlns:p14="http://schemas.microsoft.com/office/powerpoint/2010/main" val="153886932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FA61802-C8CC-4EEE-85A6-84A8ECD06F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106" r="7106"/>
          <a:stretch>
            <a:fillRect/>
          </a:stretch>
        </p:blipFill>
        <p:spPr>
          <a:xfrm flipH="1">
            <a:off x="7391400" y="0"/>
            <a:ext cx="48006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E7C86E-6B13-4C32-BBE7-B1076A6AB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CSS Grid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5871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F00FC-D04E-4ED2-8061-FFF267E1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Preparation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5EAAB-C2A6-4E17-832A-035F60CC1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Download Mozilla Firefox Developer Edition (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known</a:t>
            </a:r>
            <a:r>
              <a:rPr lang="da-DK" dirty="0"/>
              <a:t> as Firefox Quantum)</a:t>
            </a:r>
          </a:p>
          <a:p>
            <a:endParaRPr lang="da-DK" dirty="0"/>
          </a:p>
          <a:p>
            <a:r>
              <a:rPr lang="da-DK" dirty="0"/>
              <a:t>It has an </a:t>
            </a:r>
            <a:r>
              <a:rPr lang="da-DK" dirty="0" err="1"/>
              <a:t>awesome</a:t>
            </a:r>
            <a:r>
              <a:rPr lang="da-DK" dirty="0"/>
              <a:t> </a:t>
            </a:r>
            <a:r>
              <a:rPr lang="da-DK" dirty="0" err="1"/>
              <a:t>grid</a:t>
            </a:r>
            <a:r>
              <a:rPr lang="da-DK" dirty="0"/>
              <a:t> </a:t>
            </a:r>
            <a:r>
              <a:rPr lang="da-DK" dirty="0" err="1"/>
              <a:t>inspector</a:t>
            </a:r>
            <a:r>
              <a:rPr lang="da-DK" dirty="0"/>
              <a:t>!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3320404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A625C3-0C72-4A31-B810-2F98E46F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Pretext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8CBBFB-7BA7-4CD3-B7DD-C0516B523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Web layouts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broken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We’ve</a:t>
            </a:r>
            <a:r>
              <a:rPr lang="da-DK" dirty="0"/>
              <a:t> </a:t>
            </a:r>
            <a:r>
              <a:rPr lang="da-DK" dirty="0" err="1"/>
              <a:t>basically</a:t>
            </a:r>
            <a:r>
              <a:rPr lang="da-DK" dirty="0"/>
              <a:t> just </a:t>
            </a:r>
            <a:r>
              <a:rPr lang="da-DK" dirty="0" err="1"/>
              <a:t>refined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break </a:t>
            </a:r>
            <a:r>
              <a:rPr lang="da-DK" dirty="0" err="1"/>
              <a:t>them</a:t>
            </a:r>
            <a:endParaRPr lang="da-DK" dirty="0"/>
          </a:p>
          <a:p>
            <a:endParaRPr lang="da-DK" dirty="0"/>
          </a:p>
          <a:p>
            <a:r>
              <a:rPr lang="da-DK" dirty="0"/>
              <a:t>Flex 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fixed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of issues</a:t>
            </a:r>
          </a:p>
          <a:p>
            <a:endParaRPr lang="da-DK" dirty="0"/>
          </a:p>
          <a:p>
            <a:r>
              <a:rPr lang="da-DK" dirty="0"/>
              <a:t>Lots of </a:t>
            </a:r>
            <a:r>
              <a:rPr lang="da-DK" dirty="0" err="1"/>
              <a:t>markup</a:t>
            </a:r>
            <a:r>
              <a:rPr lang="da-DK" dirty="0"/>
              <a:t> </a:t>
            </a:r>
            <a:r>
              <a:rPr lang="da-DK" dirty="0" err="1"/>
              <a:t>consisted</a:t>
            </a:r>
            <a:r>
              <a:rPr lang="da-DK" dirty="0"/>
              <a:t> of </a:t>
            </a:r>
            <a:r>
              <a:rPr lang="da-DK" dirty="0" err="1"/>
              <a:t>wrappers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</a:t>
            </a:r>
            <a:r>
              <a:rPr lang="da-DK" dirty="0" err="1"/>
              <a:t>wrappers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8978503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B731-3DDA-4AFC-B150-F86557140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Problem and solution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4167-34C0-4DB3-A58A-B57D10FB1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da-DK" b="1" dirty="0"/>
              <a:t>Problem:</a:t>
            </a:r>
          </a:p>
          <a:p>
            <a:pPr algn="ctr"/>
            <a:endParaRPr lang="da-DK" b="1" dirty="0"/>
          </a:p>
          <a:p>
            <a:pPr algn="ctr"/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for web </a:t>
            </a:r>
          </a:p>
          <a:p>
            <a:pPr algn="ctr"/>
            <a:r>
              <a:rPr lang="da-DK" dirty="0"/>
              <a:t>layout is </a:t>
            </a:r>
            <a:r>
              <a:rPr lang="da-DK" i="1" dirty="0"/>
              <a:t>content-out</a:t>
            </a:r>
            <a:r>
              <a:rPr lang="da-DK" dirty="0"/>
              <a:t> </a:t>
            </a:r>
          </a:p>
          <a:p>
            <a:pPr algn="ctr"/>
            <a:r>
              <a:rPr lang="da-DK" dirty="0"/>
              <a:t>and </a:t>
            </a:r>
            <a:r>
              <a:rPr lang="da-DK" i="1" dirty="0" err="1"/>
              <a:t>one</a:t>
            </a:r>
            <a:r>
              <a:rPr lang="da-DK" i="1" dirty="0"/>
              <a:t>-dimensional</a:t>
            </a:r>
            <a:endParaRPr lang="en-DK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0698A-AFF2-457B-8012-93085B3794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da-DK" b="1" dirty="0"/>
              <a:t>Solution:</a:t>
            </a:r>
          </a:p>
          <a:p>
            <a:pPr algn="ctr"/>
            <a:endParaRPr lang="da-DK" dirty="0"/>
          </a:p>
          <a:p>
            <a:pPr algn="ctr"/>
            <a:r>
              <a:rPr lang="da-DK" i="1" dirty="0" err="1"/>
              <a:t>Two</a:t>
            </a:r>
            <a:r>
              <a:rPr lang="da-DK" i="1" dirty="0"/>
              <a:t>-dimensional layout-in</a:t>
            </a:r>
            <a:r>
              <a:rPr lang="da-DK" dirty="0"/>
              <a:t> </a:t>
            </a:r>
          </a:p>
          <a:p>
            <a:pPr algn="ctr"/>
            <a:r>
              <a:rPr lang="da-DK" dirty="0" err="1"/>
              <a:t>tool</a:t>
            </a:r>
            <a:r>
              <a:rPr lang="da-DK" dirty="0"/>
              <a:t> to separate content </a:t>
            </a:r>
          </a:p>
          <a:p>
            <a:pPr algn="ctr"/>
            <a:r>
              <a:rPr lang="da-DK" dirty="0"/>
              <a:t>from </a:t>
            </a:r>
            <a:r>
              <a:rPr lang="da-DK" dirty="0" err="1"/>
              <a:t>presentation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510901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999716" y="1160463"/>
            <a:ext cx="9354084" cy="5016500"/>
          </a:xfrm>
        </p:spPr>
        <p:txBody>
          <a:bodyPr anchor="t"/>
          <a:lstStyle/>
          <a:p>
            <a:endParaRPr lang="da-DK" dirty="0"/>
          </a:p>
          <a:p>
            <a:r>
              <a:rPr lang="da-DK" dirty="0"/>
              <a:t>HTML – </a:t>
            </a:r>
            <a:r>
              <a:rPr lang="da-DK" dirty="0" err="1"/>
              <a:t>HyperText</a:t>
            </a:r>
            <a:r>
              <a:rPr lang="da-DK" dirty="0"/>
              <a:t> </a:t>
            </a:r>
            <a:r>
              <a:rPr lang="da-DK" dirty="0" err="1"/>
              <a:t>Markup</a:t>
            </a:r>
            <a:r>
              <a:rPr lang="da-DK" dirty="0"/>
              <a:t> Language</a:t>
            </a:r>
          </a:p>
          <a:p>
            <a:r>
              <a:rPr lang="da-DK" dirty="0" err="1"/>
              <a:t>Defines</a:t>
            </a:r>
            <a:r>
              <a:rPr lang="da-DK" dirty="0"/>
              <a:t> the </a:t>
            </a:r>
            <a:r>
              <a:rPr lang="da-DK" dirty="0" err="1"/>
              <a:t>structure</a:t>
            </a:r>
            <a:r>
              <a:rPr lang="da-DK" dirty="0"/>
              <a:t> of a webpage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CSS – </a:t>
            </a:r>
            <a:r>
              <a:rPr lang="da-DK" dirty="0" err="1"/>
              <a:t>Cascading</a:t>
            </a:r>
            <a:r>
              <a:rPr lang="da-DK" dirty="0"/>
              <a:t> Style </a:t>
            </a:r>
            <a:r>
              <a:rPr lang="da-DK" dirty="0" err="1"/>
              <a:t>Sheet</a:t>
            </a:r>
            <a:endParaRPr lang="da-DK" dirty="0"/>
          </a:p>
          <a:p>
            <a:r>
              <a:rPr lang="da-DK" dirty="0" err="1"/>
              <a:t>Defines</a:t>
            </a:r>
            <a:r>
              <a:rPr lang="da-DK" dirty="0"/>
              <a:t> the </a:t>
            </a:r>
            <a:r>
              <a:rPr lang="da-DK" dirty="0" err="1"/>
              <a:t>visual</a:t>
            </a:r>
            <a:r>
              <a:rPr lang="da-DK" dirty="0"/>
              <a:t> </a:t>
            </a:r>
            <a:r>
              <a:rPr lang="da-DK" dirty="0" err="1"/>
              <a:t>presentation</a:t>
            </a:r>
            <a:r>
              <a:rPr lang="da-DK" dirty="0"/>
              <a:t> of HTML elements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JS – </a:t>
            </a:r>
            <a:r>
              <a:rPr lang="da-DK" dirty="0" err="1"/>
              <a:t>Javascript</a:t>
            </a:r>
            <a:endParaRPr lang="da-DK" dirty="0"/>
          </a:p>
          <a:p>
            <a:r>
              <a:rPr lang="da-DK" dirty="0"/>
              <a:t>Handles user </a:t>
            </a:r>
            <a:r>
              <a:rPr lang="da-DK" dirty="0" err="1"/>
              <a:t>interaction</a:t>
            </a:r>
            <a:r>
              <a:rPr lang="da-DK" dirty="0"/>
              <a:t> and </a:t>
            </a:r>
            <a:r>
              <a:rPr lang="da-DK" dirty="0" err="1"/>
              <a:t>dynamic</a:t>
            </a:r>
            <a:r>
              <a:rPr lang="da-DK" dirty="0"/>
              <a:t> content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76" y="1466525"/>
            <a:ext cx="927931" cy="9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pguru.co.uk/wp-content/uploads/2013/09/CSS-Logo-21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60" y="2946581"/>
            <a:ext cx="715607" cy="1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t="10306" b="9215"/>
          <a:stretch/>
        </p:blipFill>
        <p:spPr bwMode="auto">
          <a:xfrm>
            <a:off x="1092960" y="4501894"/>
            <a:ext cx="691162" cy="9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8884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B2B96F-274E-461A-90E2-FD5FD873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A </a:t>
            </a:r>
            <a:r>
              <a:rPr lang="da-DK" dirty="0" err="1"/>
              <a:t>griddy</a:t>
            </a:r>
            <a:r>
              <a:rPr lang="da-DK" dirty="0"/>
              <a:t> approach</a:t>
            </a:r>
            <a:endParaRPr lang="en-D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9845AC-B755-4B9C-886A-E0B99F77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463"/>
            <a:ext cx="10515600" cy="1110464"/>
          </a:xfrm>
        </p:spPr>
        <p:txBody>
          <a:bodyPr/>
          <a:lstStyle/>
          <a:p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relying</a:t>
            </a:r>
            <a:r>
              <a:rPr lang="da-DK" dirty="0"/>
              <a:t> on multiple </a:t>
            </a:r>
            <a:r>
              <a:rPr lang="da-DK" dirty="0" err="1"/>
              <a:t>wrappers</a:t>
            </a:r>
            <a:r>
              <a:rPr lang="da-DK" dirty="0"/>
              <a:t>, 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</a:t>
            </a:r>
            <a:r>
              <a:rPr lang="da-DK" dirty="0" err="1"/>
              <a:t>rely</a:t>
            </a:r>
            <a:r>
              <a:rPr lang="da-DK" dirty="0"/>
              <a:t> of </a:t>
            </a:r>
            <a:r>
              <a:rPr lang="da-DK" dirty="0" err="1"/>
              <a:t>defining</a:t>
            </a:r>
            <a:r>
              <a:rPr lang="da-DK" dirty="0"/>
              <a:t> the </a:t>
            </a:r>
            <a:r>
              <a:rPr lang="da-DK" dirty="0" err="1"/>
              <a:t>space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element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occupy</a:t>
            </a:r>
            <a:r>
              <a:rPr lang="da-DK" dirty="0"/>
              <a:t>.</a:t>
            </a:r>
            <a:endParaRPr lang="en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9FE51-1F1C-460F-8F11-4978055A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154"/>
            <a:ext cx="4969747" cy="3903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8BC40-B739-486F-B864-617978AC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0154"/>
            <a:ext cx="4969267" cy="218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4364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8A389-FA0C-4F45-AB21-D5A3FEDE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A </a:t>
            </a:r>
            <a:r>
              <a:rPr lang="da-DK" dirty="0" err="1"/>
              <a:t>griddy</a:t>
            </a:r>
            <a:r>
              <a:rPr lang="da-DK" dirty="0"/>
              <a:t> </a:t>
            </a:r>
            <a:r>
              <a:rPr lang="da-DK" dirty="0" err="1"/>
              <a:t>approah</a:t>
            </a:r>
            <a:r>
              <a:rPr lang="da-DK" dirty="0"/>
              <a:t> (</a:t>
            </a:r>
            <a:r>
              <a:rPr lang="da-DK" dirty="0" err="1"/>
              <a:t>cont</a:t>
            </a:r>
            <a:r>
              <a:rPr lang="da-DK" dirty="0"/>
              <a:t>.)</a:t>
            </a:r>
            <a:endParaRPr lang="en-DK" dirty="0"/>
          </a:p>
        </p:txBody>
      </p:sp>
      <p:pic>
        <p:nvPicPr>
          <p:cNvPr id="1026" name="Picture 2" descr="css-grid-changes-everything-about-web-layouts-wordcamp-europe-2017-30-638.jpg (638×359)">
            <a:extLst>
              <a:ext uri="{FF2B5EF4-FFF2-40B4-BE49-F238E27FC236}">
                <a16:creationId xmlns:a16="http://schemas.microsoft.com/office/drawing/2014/main" id="{E7FD85E1-9079-4AAF-974B-66CF58151B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3" r="13732"/>
          <a:stretch/>
        </p:blipFill>
        <p:spPr bwMode="auto">
          <a:xfrm>
            <a:off x="838200" y="1958975"/>
            <a:ext cx="4401178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intersection between&#10;a grid row and a grid&#10;column. Effectively the&#10;same as a table cell.&#10;Grid cell&#10; ">
            <a:extLst>
              <a:ext uri="{FF2B5EF4-FFF2-40B4-BE49-F238E27FC236}">
                <a16:creationId xmlns:a16="http://schemas.microsoft.com/office/drawing/2014/main" id="{FA6571D4-0881-4178-9E99-70936D2FB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3" r="4804"/>
          <a:stretch/>
        </p:blipFill>
        <p:spPr bwMode="auto">
          <a:xfrm>
            <a:off x="7324761" y="1958975"/>
            <a:ext cx="280349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4D53E27-7746-415A-AFC2-01DD3689ED90}"/>
              </a:ext>
            </a:extLst>
          </p:cNvPr>
          <p:cNvSpPr/>
          <p:nvPr/>
        </p:nvSpPr>
        <p:spPr>
          <a:xfrm>
            <a:off x="5844966" y="3507938"/>
            <a:ext cx="874207" cy="321547"/>
          </a:xfrm>
          <a:prstGeom prst="rightArrow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1622202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F793-9CD7-4862-90B2-6CDF84FF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Grid </a:t>
            </a:r>
            <a:r>
              <a:rPr lang="da-DK" dirty="0" err="1"/>
              <a:t>terminology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7647-BF6D-4004-BCA0-3156EEF98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Grid </a:t>
            </a:r>
            <a:r>
              <a:rPr lang="da-DK" b="1" i="1" dirty="0"/>
              <a:t>container</a:t>
            </a:r>
          </a:p>
          <a:p>
            <a:r>
              <a:rPr lang="da-DK" dirty="0"/>
              <a:t>Grid </a:t>
            </a:r>
            <a:r>
              <a:rPr lang="da-DK" b="1" i="1" dirty="0"/>
              <a:t>item</a:t>
            </a:r>
          </a:p>
          <a:p>
            <a:r>
              <a:rPr lang="da-DK" dirty="0"/>
              <a:t>Grid </a:t>
            </a:r>
            <a:r>
              <a:rPr lang="da-DK" b="1" i="1" dirty="0"/>
              <a:t>line</a:t>
            </a:r>
          </a:p>
          <a:p>
            <a:r>
              <a:rPr lang="da-DK" dirty="0"/>
              <a:t>Grid </a:t>
            </a:r>
            <a:r>
              <a:rPr lang="da-DK" b="1" i="1" dirty="0" err="1"/>
              <a:t>cell</a:t>
            </a:r>
            <a:endParaRPr lang="da-DK" b="1" i="1" dirty="0"/>
          </a:p>
          <a:p>
            <a:r>
              <a:rPr lang="da-DK" dirty="0"/>
              <a:t>Grid </a:t>
            </a:r>
            <a:r>
              <a:rPr lang="da-DK" b="1" i="1" dirty="0"/>
              <a:t>track</a:t>
            </a:r>
          </a:p>
          <a:p>
            <a:r>
              <a:rPr lang="da-DK" dirty="0"/>
              <a:t>Grid </a:t>
            </a:r>
            <a:r>
              <a:rPr lang="da-DK" b="1" i="1" dirty="0" err="1"/>
              <a:t>area</a:t>
            </a:r>
            <a:endParaRPr lang="da-DK" b="1" i="1" dirty="0"/>
          </a:p>
          <a:p>
            <a:r>
              <a:rPr lang="da-DK" dirty="0"/>
              <a:t>Grid </a:t>
            </a:r>
            <a:r>
              <a:rPr lang="da-DK" b="1" i="1" dirty="0" err="1"/>
              <a:t>gap</a:t>
            </a:r>
            <a:endParaRPr lang="da-DK" b="1" i="1" dirty="0"/>
          </a:p>
        </p:txBody>
      </p:sp>
    </p:spTree>
    <p:extLst>
      <p:ext uri="{BB962C8B-B14F-4D97-AF65-F5344CB8AC3E}">
        <p14:creationId xmlns:p14="http://schemas.microsoft.com/office/powerpoint/2010/main" val="213926169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E92F-E284-4989-9D52-5CC1B097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container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CCF37-43BA-4BF0-8C20-33D80CAF25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element containing a grid is denoted by </a:t>
            </a:r>
            <a:r>
              <a:rPr lang="en-US" i="1" dirty="0"/>
              <a:t>display: grid;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38E36-F9D4-4B8B-8555-77AA63A6DC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0649"/>
            <a:ext cx="5181600" cy="227612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E7279A-477A-4669-A612-B6FF850462C7}"/>
              </a:ext>
            </a:extLst>
          </p:cNvPr>
          <p:cNvSpPr/>
          <p:nvPr/>
        </p:nvSpPr>
        <p:spPr>
          <a:xfrm rot="1498755">
            <a:off x="4807621" y="2501473"/>
            <a:ext cx="1796799" cy="279818"/>
          </a:xfrm>
          <a:prstGeom prst="rightArrow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091823-6970-48CE-912F-0B7AA2AD1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3625"/>
            <a:ext cx="4927554" cy="12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1794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6091-85CE-4DCE-A2F3-3E9A553F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item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E909-FE69-459F-9286-40EB29410E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Element that is a direct descendant of the grid container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FD350-CF62-4B95-B8C8-AF70DDE7A1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0649"/>
            <a:ext cx="5181600" cy="22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6561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430B-1D7A-4446-A08B-ED6C650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line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B2E2-1850-448C-A697-0EB332040E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grid consists of Rows and Columns</a:t>
            </a:r>
          </a:p>
          <a:p>
            <a:endParaRPr lang="en-US" dirty="0"/>
          </a:p>
          <a:p>
            <a:r>
              <a:rPr lang="en-US" dirty="0"/>
              <a:t>Rows are horizontal</a:t>
            </a:r>
          </a:p>
          <a:p>
            <a:endParaRPr lang="en-US" dirty="0"/>
          </a:p>
          <a:p>
            <a:r>
              <a:rPr lang="en-US" dirty="0"/>
              <a:t>Columns are vertical</a:t>
            </a:r>
            <a:endParaRPr lang="en-DK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D9DC80-C276-4219-A7D7-3DA7AA8679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6800253"/>
              </p:ext>
            </p:extLst>
          </p:nvPr>
        </p:nvGraphicFramePr>
        <p:xfrm>
          <a:off x="6172200" y="1160463"/>
          <a:ext cx="5181600" cy="50165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20868849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8414633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64724336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706187499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825141567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35699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57026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13816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3342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08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29438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430B-1D7A-4446-A08B-ED6C650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line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B2E2-1850-448C-A697-0EB332040E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Grid lines are referenced by number</a:t>
            </a:r>
          </a:p>
          <a:p>
            <a:endParaRPr lang="en-US" dirty="0"/>
          </a:p>
          <a:p>
            <a:r>
              <a:rPr lang="en-US" dirty="0"/>
              <a:t>Starting and ending with outer borders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D9DC80-C276-4219-A7D7-3DA7AA8679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2080732"/>
              </p:ext>
            </p:extLst>
          </p:nvPr>
        </p:nvGraphicFramePr>
        <p:xfrm>
          <a:off x="6172200" y="1160463"/>
          <a:ext cx="5181600" cy="50165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20868849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8414633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64724336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706187499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825141567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35699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57026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13816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3342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081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C37AC3-48AD-49E9-A617-0BE0D9D18577}"/>
              </a:ext>
            </a:extLst>
          </p:cNvPr>
          <p:cNvSpPr txBox="1"/>
          <p:nvPr/>
        </p:nvSpPr>
        <p:spPr>
          <a:xfrm>
            <a:off x="6021476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ECFB8-1278-4CAB-886F-506638514A9E}"/>
              </a:ext>
            </a:extLst>
          </p:cNvPr>
          <p:cNvSpPr txBox="1"/>
          <p:nvPr/>
        </p:nvSpPr>
        <p:spPr>
          <a:xfrm>
            <a:off x="7058131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52C14-3ECE-4A69-867E-C3829CFC9E38}"/>
              </a:ext>
            </a:extLst>
          </p:cNvPr>
          <p:cNvSpPr txBox="1"/>
          <p:nvPr/>
        </p:nvSpPr>
        <p:spPr>
          <a:xfrm>
            <a:off x="809478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14DCF-8615-4A01-A38C-0C346B3A906E}"/>
              </a:ext>
            </a:extLst>
          </p:cNvPr>
          <p:cNvSpPr txBox="1"/>
          <p:nvPr/>
        </p:nvSpPr>
        <p:spPr>
          <a:xfrm>
            <a:off x="9131441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14DFC-7E61-4A5B-AC5C-175E2DEFAD1C}"/>
              </a:ext>
            </a:extLst>
          </p:cNvPr>
          <p:cNvSpPr txBox="1"/>
          <p:nvPr/>
        </p:nvSpPr>
        <p:spPr>
          <a:xfrm>
            <a:off x="1016809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C3278-DA50-4741-852F-A1FDE34C0BAB}"/>
              </a:ext>
            </a:extLst>
          </p:cNvPr>
          <p:cNvSpPr txBox="1"/>
          <p:nvPr/>
        </p:nvSpPr>
        <p:spPr>
          <a:xfrm>
            <a:off x="11161697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5B0A2-5FD3-4849-A0BC-DF08AEFD9D5F}"/>
              </a:ext>
            </a:extLst>
          </p:cNvPr>
          <p:cNvSpPr txBox="1"/>
          <p:nvPr/>
        </p:nvSpPr>
        <p:spPr>
          <a:xfrm>
            <a:off x="5874936" y="98338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9A445-A9C9-4A7D-855D-E535FBD5E1A8}"/>
              </a:ext>
            </a:extLst>
          </p:cNvPr>
          <p:cNvSpPr txBox="1"/>
          <p:nvPr/>
        </p:nvSpPr>
        <p:spPr>
          <a:xfrm>
            <a:off x="5874936" y="1979849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86F30-3227-46E9-8CCE-6ADF8D4EB6C9}"/>
              </a:ext>
            </a:extLst>
          </p:cNvPr>
          <p:cNvSpPr txBox="1"/>
          <p:nvPr/>
        </p:nvSpPr>
        <p:spPr>
          <a:xfrm>
            <a:off x="5877448" y="297631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048D5-E239-46D2-91F0-657C06B33113}"/>
              </a:ext>
            </a:extLst>
          </p:cNvPr>
          <p:cNvSpPr txBox="1"/>
          <p:nvPr/>
        </p:nvSpPr>
        <p:spPr>
          <a:xfrm>
            <a:off x="5877448" y="3972773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741FB-FA7F-4FB8-9232-C4709378A6B8}"/>
              </a:ext>
            </a:extLst>
          </p:cNvPr>
          <p:cNvSpPr txBox="1"/>
          <p:nvPr/>
        </p:nvSpPr>
        <p:spPr>
          <a:xfrm>
            <a:off x="5877448" y="4969235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5CD40-59D7-4E8F-BEE8-6A361B6A51A0}"/>
              </a:ext>
            </a:extLst>
          </p:cNvPr>
          <p:cNvSpPr txBox="1"/>
          <p:nvPr/>
        </p:nvSpPr>
        <p:spPr>
          <a:xfrm>
            <a:off x="5872424" y="596569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72657779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430B-1D7A-4446-A08B-ED6C650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cell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B2E2-1850-448C-A697-0EB332040E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intersection between a grid row and a grid column.</a:t>
            </a:r>
          </a:p>
          <a:p>
            <a:endParaRPr lang="en-US" dirty="0"/>
          </a:p>
          <a:p>
            <a:r>
              <a:rPr lang="en-US" dirty="0"/>
              <a:t>Effectively the same as a table cell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D9DC80-C276-4219-A7D7-3DA7AA8679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71834195"/>
              </p:ext>
            </p:extLst>
          </p:nvPr>
        </p:nvGraphicFramePr>
        <p:xfrm>
          <a:off x="6172200" y="1160463"/>
          <a:ext cx="5181600" cy="50165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20868849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8414633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64724336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706187499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825141567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35699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57026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13816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3342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081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C37AC3-48AD-49E9-A617-0BE0D9D18577}"/>
              </a:ext>
            </a:extLst>
          </p:cNvPr>
          <p:cNvSpPr txBox="1"/>
          <p:nvPr/>
        </p:nvSpPr>
        <p:spPr>
          <a:xfrm>
            <a:off x="6021476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ECFB8-1278-4CAB-886F-506638514A9E}"/>
              </a:ext>
            </a:extLst>
          </p:cNvPr>
          <p:cNvSpPr txBox="1"/>
          <p:nvPr/>
        </p:nvSpPr>
        <p:spPr>
          <a:xfrm>
            <a:off x="7058131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52C14-3ECE-4A69-867E-C3829CFC9E38}"/>
              </a:ext>
            </a:extLst>
          </p:cNvPr>
          <p:cNvSpPr txBox="1"/>
          <p:nvPr/>
        </p:nvSpPr>
        <p:spPr>
          <a:xfrm>
            <a:off x="809478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14DCF-8615-4A01-A38C-0C346B3A906E}"/>
              </a:ext>
            </a:extLst>
          </p:cNvPr>
          <p:cNvSpPr txBox="1"/>
          <p:nvPr/>
        </p:nvSpPr>
        <p:spPr>
          <a:xfrm>
            <a:off x="9131441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14DFC-7E61-4A5B-AC5C-175E2DEFAD1C}"/>
              </a:ext>
            </a:extLst>
          </p:cNvPr>
          <p:cNvSpPr txBox="1"/>
          <p:nvPr/>
        </p:nvSpPr>
        <p:spPr>
          <a:xfrm>
            <a:off x="1016809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C3278-DA50-4741-852F-A1FDE34C0BAB}"/>
              </a:ext>
            </a:extLst>
          </p:cNvPr>
          <p:cNvSpPr txBox="1"/>
          <p:nvPr/>
        </p:nvSpPr>
        <p:spPr>
          <a:xfrm>
            <a:off x="11161697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5B0A2-5FD3-4849-A0BC-DF08AEFD9D5F}"/>
              </a:ext>
            </a:extLst>
          </p:cNvPr>
          <p:cNvSpPr txBox="1"/>
          <p:nvPr/>
        </p:nvSpPr>
        <p:spPr>
          <a:xfrm>
            <a:off x="5874936" y="98338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9A445-A9C9-4A7D-855D-E535FBD5E1A8}"/>
              </a:ext>
            </a:extLst>
          </p:cNvPr>
          <p:cNvSpPr txBox="1"/>
          <p:nvPr/>
        </p:nvSpPr>
        <p:spPr>
          <a:xfrm>
            <a:off x="5874936" y="1979849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86F30-3227-46E9-8CCE-6ADF8D4EB6C9}"/>
              </a:ext>
            </a:extLst>
          </p:cNvPr>
          <p:cNvSpPr txBox="1"/>
          <p:nvPr/>
        </p:nvSpPr>
        <p:spPr>
          <a:xfrm>
            <a:off x="5877448" y="297631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048D5-E239-46D2-91F0-657C06B33113}"/>
              </a:ext>
            </a:extLst>
          </p:cNvPr>
          <p:cNvSpPr txBox="1"/>
          <p:nvPr/>
        </p:nvSpPr>
        <p:spPr>
          <a:xfrm>
            <a:off x="5877448" y="3972773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741FB-FA7F-4FB8-9232-C4709378A6B8}"/>
              </a:ext>
            </a:extLst>
          </p:cNvPr>
          <p:cNvSpPr txBox="1"/>
          <p:nvPr/>
        </p:nvSpPr>
        <p:spPr>
          <a:xfrm>
            <a:off x="5877448" y="4969235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5CD40-59D7-4E8F-BEE8-6A361B6A51A0}"/>
              </a:ext>
            </a:extLst>
          </p:cNvPr>
          <p:cNvSpPr txBox="1"/>
          <p:nvPr/>
        </p:nvSpPr>
        <p:spPr>
          <a:xfrm>
            <a:off x="5872424" y="596569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84389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430B-1D7A-4446-A08B-ED6C650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area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B2E2-1850-448C-A697-0EB332040E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Rectangular area between 4 specified grid lines.</a:t>
            </a:r>
          </a:p>
          <a:p>
            <a:endParaRPr lang="en-US" dirty="0"/>
          </a:p>
          <a:p>
            <a:r>
              <a:rPr lang="en-US" dirty="0"/>
              <a:t>Grid areas can cover one or more cells.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D9DC80-C276-4219-A7D7-3DA7AA8679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6570877"/>
              </p:ext>
            </p:extLst>
          </p:nvPr>
        </p:nvGraphicFramePr>
        <p:xfrm>
          <a:off x="6172200" y="1160463"/>
          <a:ext cx="5181600" cy="50165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20868849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8414633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64724336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706187499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825141567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35699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57026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13816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3342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081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C37AC3-48AD-49E9-A617-0BE0D9D18577}"/>
              </a:ext>
            </a:extLst>
          </p:cNvPr>
          <p:cNvSpPr txBox="1"/>
          <p:nvPr/>
        </p:nvSpPr>
        <p:spPr>
          <a:xfrm>
            <a:off x="6021476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ECFB8-1278-4CAB-886F-506638514A9E}"/>
              </a:ext>
            </a:extLst>
          </p:cNvPr>
          <p:cNvSpPr txBox="1"/>
          <p:nvPr/>
        </p:nvSpPr>
        <p:spPr>
          <a:xfrm>
            <a:off x="7058131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52C14-3ECE-4A69-867E-C3829CFC9E38}"/>
              </a:ext>
            </a:extLst>
          </p:cNvPr>
          <p:cNvSpPr txBox="1"/>
          <p:nvPr/>
        </p:nvSpPr>
        <p:spPr>
          <a:xfrm>
            <a:off x="809478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14DCF-8615-4A01-A38C-0C346B3A906E}"/>
              </a:ext>
            </a:extLst>
          </p:cNvPr>
          <p:cNvSpPr txBox="1"/>
          <p:nvPr/>
        </p:nvSpPr>
        <p:spPr>
          <a:xfrm>
            <a:off x="9131441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14DFC-7E61-4A5B-AC5C-175E2DEFAD1C}"/>
              </a:ext>
            </a:extLst>
          </p:cNvPr>
          <p:cNvSpPr txBox="1"/>
          <p:nvPr/>
        </p:nvSpPr>
        <p:spPr>
          <a:xfrm>
            <a:off x="1016809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C3278-DA50-4741-852F-A1FDE34C0BAB}"/>
              </a:ext>
            </a:extLst>
          </p:cNvPr>
          <p:cNvSpPr txBox="1"/>
          <p:nvPr/>
        </p:nvSpPr>
        <p:spPr>
          <a:xfrm>
            <a:off x="11161697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5B0A2-5FD3-4849-A0BC-DF08AEFD9D5F}"/>
              </a:ext>
            </a:extLst>
          </p:cNvPr>
          <p:cNvSpPr txBox="1"/>
          <p:nvPr/>
        </p:nvSpPr>
        <p:spPr>
          <a:xfrm>
            <a:off x="5874936" y="98338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9A445-A9C9-4A7D-855D-E535FBD5E1A8}"/>
              </a:ext>
            </a:extLst>
          </p:cNvPr>
          <p:cNvSpPr txBox="1"/>
          <p:nvPr/>
        </p:nvSpPr>
        <p:spPr>
          <a:xfrm>
            <a:off x="5874936" y="1979849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86F30-3227-46E9-8CCE-6ADF8D4EB6C9}"/>
              </a:ext>
            </a:extLst>
          </p:cNvPr>
          <p:cNvSpPr txBox="1"/>
          <p:nvPr/>
        </p:nvSpPr>
        <p:spPr>
          <a:xfrm>
            <a:off x="5877448" y="297631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048D5-E239-46D2-91F0-657C06B33113}"/>
              </a:ext>
            </a:extLst>
          </p:cNvPr>
          <p:cNvSpPr txBox="1"/>
          <p:nvPr/>
        </p:nvSpPr>
        <p:spPr>
          <a:xfrm>
            <a:off x="5877448" y="3972773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741FB-FA7F-4FB8-9232-C4709378A6B8}"/>
              </a:ext>
            </a:extLst>
          </p:cNvPr>
          <p:cNvSpPr txBox="1"/>
          <p:nvPr/>
        </p:nvSpPr>
        <p:spPr>
          <a:xfrm>
            <a:off x="5877448" y="4969235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5CD40-59D7-4E8F-BEE8-6A361B6A51A0}"/>
              </a:ext>
            </a:extLst>
          </p:cNvPr>
          <p:cNvSpPr txBox="1"/>
          <p:nvPr/>
        </p:nvSpPr>
        <p:spPr>
          <a:xfrm>
            <a:off x="5872424" y="596569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12002398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430B-1D7A-4446-A08B-ED6C650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track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B2E2-1850-448C-A697-0EB332040E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space between two or more adjacent grid lines.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Row</a:t>
            </a:r>
            <a:r>
              <a:rPr lang="en-US" dirty="0"/>
              <a:t> tracks are horizontal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Column</a:t>
            </a:r>
            <a:r>
              <a:rPr lang="en-US" dirty="0"/>
              <a:t> tracks are vertical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D9DC80-C276-4219-A7D7-3DA7AA8679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0775803"/>
              </p:ext>
            </p:extLst>
          </p:nvPr>
        </p:nvGraphicFramePr>
        <p:xfrm>
          <a:off x="6172200" y="1160463"/>
          <a:ext cx="5181600" cy="50165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20868849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8414633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64724336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706187499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825141567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35699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57026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13816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3342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081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C37AC3-48AD-49E9-A617-0BE0D9D18577}"/>
              </a:ext>
            </a:extLst>
          </p:cNvPr>
          <p:cNvSpPr txBox="1"/>
          <p:nvPr/>
        </p:nvSpPr>
        <p:spPr>
          <a:xfrm>
            <a:off x="6021476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ECFB8-1278-4CAB-886F-506638514A9E}"/>
              </a:ext>
            </a:extLst>
          </p:cNvPr>
          <p:cNvSpPr txBox="1"/>
          <p:nvPr/>
        </p:nvSpPr>
        <p:spPr>
          <a:xfrm>
            <a:off x="7058131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52C14-3ECE-4A69-867E-C3829CFC9E38}"/>
              </a:ext>
            </a:extLst>
          </p:cNvPr>
          <p:cNvSpPr txBox="1"/>
          <p:nvPr/>
        </p:nvSpPr>
        <p:spPr>
          <a:xfrm>
            <a:off x="809478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14DCF-8615-4A01-A38C-0C346B3A906E}"/>
              </a:ext>
            </a:extLst>
          </p:cNvPr>
          <p:cNvSpPr txBox="1"/>
          <p:nvPr/>
        </p:nvSpPr>
        <p:spPr>
          <a:xfrm>
            <a:off x="9131441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14DFC-7E61-4A5B-AC5C-175E2DEFAD1C}"/>
              </a:ext>
            </a:extLst>
          </p:cNvPr>
          <p:cNvSpPr txBox="1"/>
          <p:nvPr/>
        </p:nvSpPr>
        <p:spPr>
          <a:xfrm>
            <a:off x="1016809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C3278-DA50-4741-852F-A1FDE34C0BAB}"/>
              </a:ext>
            </a:extLst>
          </p:cNvPr>
          <p:cNvSpPr txBox="1"/>
          <p:nvPr/>
        </p:nvSpPr>
        <p:spPr>
          <a:xfrm>
            <a:off x="11161697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5B0A2-5FD3-4849-A0BC-DF08AEFD9D5F}"/>
              </a:ext>
            </a:extLst>
          </p:cNvPr>
          <p:cNvSpPr txBox="1"/>
          <p:nvPr/>
        </p:nvSpPr>
        <p:spPr>
          <a:xfrm>
            <a:off x="5874936" y="98338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9A445-A9C9-4A7D-855D-E535FBD5E1A8}"/>
              </a:ext>
            </a:extLst>
          </p:cNvPr>
          <p:cNvSpPr txBox="1"/>
          <p:nvPr/>
        </p:nvSpPr>
        <p:spPr>
          <a:xfrm>
            <a:off x="5874936" y="1979849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86F30-3227-46E9-8CCE-6ADF8D4EB6C9}"/>
              </a:ext>
            </a:extLst>
          </p:cNvPr>
          <p:cNvSpPr txBox="1"/>
          <p:nvPr/>
        </p:nvSpPr>
        <p:spPr>
          <a:xfrm>
            <a:off x="5877448" y="297631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048D5-E239-46D2-91F0-657C06B33113}"/>
              </a:ext>
            </a:extLst>
          </p:cNvPr>
          <p:cNvSpPr txBox="1"/>
          <p:nvPr/>
        </p:nvSpPr>
        <p:spPr>
          <a:xfrm>
            <a:off x="5877448" y="3972773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741FB-FA7F-4FB8-9232-C4709378A6B8}"/>
              </a:ext>
            </a:extLst>
          </p:cNvPr>
          <p:cNvSpPr txBox="1"/>
          <p:nvPr/>
        </p:nvSpPr>
        <p:spPr>
          <a:xfrm>
            <a:off x="5877448" y="4969235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5CD40-59D7-4E8F-BEE8-6A361B6A51A0}"/>
              </a:ext>
            </a:extLst>
          </p:cNvPr>
          <p:cNvSpPr txBox="1"/>
          <p:nvPr/>
        </p:nvSpPr>
        <p:spPr>
          <a:xfrm>
            <a:off x="5872424" y="596569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9376912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billede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2500" r="32500"/>
          <a:stretch/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Cascading</a:t>
            </a:r>
            <a:r>
              <a:rPr lang="da-DK" dirty="0"/>
              <a:t> Style </a:t>
            </a:r>
            <a:r>
              <a:rPr lang="da-DK" dirty="0" err="1"/>
              <a:t>Sheets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71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430B-1D7A-4446-A08B-ED6C6502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Grid gap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B2E2-1850-448C-A697-0EB332040E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Empty space between grid tracks</a:t>
            </a:r>
          </a:p>
          <a:p>
            <a:endParaRPr lang="en-US" dirty="0"/>
          </a:p>
          <a:p>
            <a:r>
              <a:rPr lang="en-US" dirty="0"/>
              <a:t>Commonly known as gutters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D9DC80-C276-4219-A7D7-3DA7AA86790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04353834"/>
              </p:ext>
            </p:extLst>
          </p:nvPr>
        </p:nvGraphicFramePr>
        <p:xfrm>
          <a:off x="6172200" y="1160463"/>
          <a:ext cx="5181600" cy="50165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20868849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84146333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64724336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706187499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825141567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35699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57026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13816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3342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endParaRPr lang="en-DK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081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C37AC3-48AD-49E9-A617-0BE0D9D18577}"/>
              </a:ext>
            </a:extLst>
          </p:cNvPr>
          <p:cNvSpPr txBox="1"/>
          <p:nvPr/>
        </p:nvSpPr>
        <p:spPr>
          <a:xfrm>
            <a:off x="6021476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ECFB8-1278-4CAB-886F-506638514A9E}"/>
              </a:ext>
            </a:extLst>
          </p:cNvPr>
          <p:cNvSpPr txBox="1"/>
          <p:nvPr/>
        </p:nvSpPr>
        <p:spPr>
          <a:xfrm>
            <a:off x="7058131" y="79872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52C14-3ECE-4A69-867E-C3829CFC9E38}"/>
              </a:ext>
            </a:extLst>
          </p:cNvPr>
          <p:cNvSpPr txBox="1"/>
          <p:nvPr/>
        </p:nvSpPr>
        <p:spPr>
          <a:xfrm>
            <a:off x="809478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14DCF-8615-4A01-A38C-0C346B3A906E}"/>
              </a:ext>
            </a:extLst>
          </p:cNvPr>
          <p:cNvSpPr txBox="1"/>
          <p:nvPr/>
        </p:nvSpPr>
        <p:spPr>
          <a:xfrm>
            <a:off x="9131441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14DFC-7E61-4A5B-AC5C-175E2DEFAD1C}"/>
              </a:ext>
            </a:extLst>
          </p:cNvPr>
          <p:cNvSpPr txBox="1"/>
          <p:nvPr/>
        </p:nvSpPr>
        <p:spPr>
          <a:xfrm>
            <a:off x="10168096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C3278-DA50-4741-852F-A1FDE34C0BAB}"/>
              </a:ext>
            </a:extLst>
          </p:cNvPr>
          <p:cNvSpPr txBox="1"/>
          <p:nvPr/>
        </p:nvSpPr>
        <p:spPr>
          <a:xfrm>
            <a:off x="11161697" y="802840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5B0A2-5FD3-4849-A0BC-DF08AEFD9D5F}"/>
              </a:ext>
            </a:extLst>
          </p:cNvPr>
          <p:cNvSpPr txBox="1"/>
          <p:nvPr/>
        </p:nvSpPr>
        <p:spPr>
          <a:xfrm>
            <a:off x="5874936" y="98338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9A445-A9C9-4A7D-855D-E535FBD5E1A8}"/>
              </a:ext>
            </a:extLst>
          </p:cNvPr>
          <p:cNvSpPr txBox="1"/>
          <p:nvPr/>
        </p:nvSpPr>
        <p:spPr>
          <a:xfrm>
            <a:off x="5874936" y="1979849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86F30-3227-46E9-8CCE-6ADF8D4EB6C9}"/>
              </a:ext>
            </a:extLst>
          </p:cNvPr>
          <p:cNvSpPr txBox="1"/>
          <p:nvPr/>
        </p:nvSpPr>
        <p:spPr>
          <a:xfrm>
            <a:off x="5877448" y="2976311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048D5-E239-46D2-91F0-657C06B33113}"/>
              </a:ext>
            </a:extLst>
          </p:cNvPr>
          <p:cNvSpPr txBox="1"/>
          <p:nvPr/>
        </p:nvSpPr>
        <p:spPr>
          <a:xfrm>
            <a:off x="5877448" y="3972773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741FB-FA7F-4FB8-9232-C4709378A6B8}"/>
              </a:ext>
            </a:extLst>
          </p:cNvPr>
          <p:cNvSpPr txBox="1"/>
          <p:nvPr/>
        </p:nvSpPr>
        <p:spPr>
          <a:xfrm>
            <a:off x="5877448" y="4969235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D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5CD40-59D7-4E8F-BEE8-6A361B6A51A0}"/>
              </a:ext>
            </a:extLst>
          </p:cNvPr>
          <p:cNvSpPr txBox="1"/>
          <p:nvPr/>
        </p:nvSpPr>
        <p:spPr>
          <a:xfrm>
            <a:off x="5872424" y="5965697"/>
            <a:ext cx="2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DK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422FF7-A8B1-4172-8AD7-EB4DE7E61E5D}"/>
              </a:ext>
            </a:extLst>
          </p:cNvPr>
          <p:cNvSpPr/>
          <p:nvPr/>
        </p:nvSpPr>
        <p:spPr>
          <a:xfrm>
            <a:off x="7058131" y="1160463"/>
            <a:ext cx="297262" cy="50165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73910453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1752-8653-4C54-81C1-94F3713A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CSS Grid in a nutshell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EE70-3D2F-478E-8CD2-B866C4C5F7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Define a grid</a:t>
            </a:r>
          </a:p>
          <a:p>
            <a:pPr marL="457200" indent="-457200">
              <a:buAutoNum type="arabicPeriod"/>
            </a:pPr>
            <a:r>
              <a:rPr lang="en-US" dirty="0"/>
              <a:t>Place items in that grid</a:t>
            </a:r>
          </a:p>
          <a:p>
            <a:pPr marL="457200" indent="-457200">
              <a:buAutoNum type="arabicPeriod"/>
            </a:pPr>
            <a:r>
              <a:rPr lang="en-US" dirty="0"/>
              <a:t>Make world peace!</a:t>
            </a:r>
            <a:endParaRPr lang="en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D326E-75A0-4B02-94DC-F37C53F91D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01617913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778C-BF1E-4E48-91F4-09BDC493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a grid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8725C-7D3B-40BD-8145-B4F3A79EB5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0649"/>
            <a:ext cx="5181600" cy="227612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F6FD62-CB62-4E30-BA6F-626441CEEC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054695"/>
            <a:ext cx="5181600" cy="13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3628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778C-BF1E-4E48-91F4-09BDC493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a grid (cont.)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8725C-7D3B-40BD-8145-B4F3A79EB5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0649"/>
            <a:ext cx="5181600" cy="227612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649D35-2CE7-4A77-95E6-D77BA9F6CB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125277"/>
            <a:ext cx="5181600" cy="1695624"/>
          </a:xfrm>
        </p:spPr>
      </p:pic>
    </p:spTree>
    <p:extLst>
      <p:ext uri="{BB962C8B-B14F-4D97-AF65-F5344CB8AC3E}">
        <p14:creationId xmlns:p14="http://schemas.microsoft.com/office/powerpoint/2010/main" val="105519707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D126-001B-494C-B763-E81D39C6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a grid (cont.)</a:t>
            </a:r>
            <a:endParaRPr lang="en-DK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78BF5B7-36EA-4D50-B623-FAA9A4A91AF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57538089"/>
              </p:ext>
            </p:extLst>
          </p:nvPr>
        </p:nvGraphicFramePr>
        <p:xfrm>
          <a:off x="6172200" y="1160463"/>
          <a:ext cx="5184000" cy="501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417157037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697820867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795873235"/>
                    </a:ext>
                  </a:extLst>
                </a:gridCol>
              </a:tblGrid>
              <a:tr h="10673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.masthead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.page-title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.main-content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75386"/>
                  </a:ext>
                </a:extLst>
              </a:tr>
              <a:tr h="131638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.sidebar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.footer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024528"/>
                  </a:ext>
                </a:extLst>
              </a:tr>
              <a:tr h="2632773"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363813"/>
                  </a:ext>
                </a:extLst>
              </a:tr>
            </a:tbl>
          </a:graphicData>
        </a:graphic>
      </p:graphicFrame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547112E-33A8-417A-BEC4-6C95788F96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160463"/>
            <a:ext cx="5181600" cy="2276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CA5BD-0BF8-49C5-B544-400CE76DCA4E}"/>
              </a:ext>
            </a:extLst>
          </p:cNvPr>
          <p:cNvSpPr txBox="1"/>
          <p:nvPr/>
        </p:nvSpPr>
        <p:spPr>
          <a:xfrm>
            <a:off x="838200" y="3668713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items are automatically placed in the grid</a:t>
            </a:r>
          </a:p>
          <a:p>
            <a:endParaRPr lang="en-US" dirty="0"/>
          </a:p>
          <a:p>
            <a:r>
              <a:rPr lang="en-US" dirty="0"/>
              <a:t>It is populated from the top-left towards bottom-right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7637278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D126-001B-494C-B763-E81D39C6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a grid (cont.)</a:t>
            </a:r>
            <a:endParaRPr lang="en-DK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78BF5B7-36EA-4D50-B623-FAA9A4A91AF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4969774"/>
              </p:ext>
            </p:extLst>
          </p:nvPr>
        </p:nvGraphicFramePr>
        <p:xfrm>
          <a:off x="6172200" y="1160463"/>
          <a:ext cx="5184000" cy="501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417157037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697820867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795873235"/>
                    </a:ext>
                  </a:extLst>
                </a:gridCol>
              </a:tblGrid>
              <a:tr h="1067340"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.masthead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75386"/>
                  </a:ext>
                </a:extLst>
              </a:tr>
              <a:tr h="1316387"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024528"/>
                  </a:ext>
                </a:extLst>
              </a:tr>
              <a:tr h="2632773"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363813"/>
                  </a:ext>
                </a:extLst>
              </a:tr>
            </a:tbl>
          </a:graphicData>
        </a:graphic>
      </p:graphicFrame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547112E-33A8-417A-BEC4-6C95788F96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160463"/>
            <a:ext cx="5181600" cy="2276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CA5BD-0BF8-49C5-B544-400CE76DCA4E}"/>
              </a:ext>
            </a:extLst>
          </p:cNvPr>
          <p:cNvSpPr txBox="1"/>
          <p:nvPr/>
        </p:nvSpPr>
        <p:spPr>
          <a:xfrm>
            <a:off x="838200" y="3648563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at column line 2</a:t>
            </a:r>
          </a:p>
          <a:p>
            <a:r>
              <a:rPr lang="en-US" dirty="0"/>
              <a:t>End at column line 4</a:t>
            </a:r>
            <a:endParaRPr lang="en-DK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497DF7E-9B72-4F74-A856-25763FF6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5513"/>
            <a:ext cx="5181600" cy="24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1334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D126-001B-494C-B763-E81D39C6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a grid (cont.)</a:t>
            </a:r>
            <a:endParaRPr lang="en-DK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78BF5B7-36EA-4D50-B623-FAA9A4A91AF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1600492"/>
              </p:ext>
            </p:extLst>
          </p:nvPr>
        </p:nvGraphicFramePr>
        <p:xfrm>
          <a:off x="6172200" y="1160463"/>
          <a:ext cx="5184000" cy="501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417157037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697820867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795873235"/>
                    </a:ext>
                  </a:extLst>
                </a:gridCol>
              </a:tblGrid>
              <a:tr h="1067340"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75386"/>
                  </a:ext>
                </a:extLst>
              </a:tr>
              <a:tr h="1316387"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.masthead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24528"/>
                  </a:ext>
                </a:extLst>
              </a:tr>
              <a:tr h="2632773"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363813"/>
                  </a:ext>
                </a:extLst>
              </a:tr>
            </a:tbl>
          </a:graphicData>
        </a:graphic>
      </p:graphicFrame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547112E-33A8-417A-BEC4-6C95788F96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160463"/>
            <a:ext cx="5181600" cy="2276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CA5BD-0BF8-49C5-B544-400CE76DCA4E}"/>
              </a:ext>
            </a:extLst>
          </p:cNvPr>
          <p:cNvSpPr txBox="1"/>
          <p:nvPr/>
        </p:nvSpPr>
        <p:spPr>
          <a:xfrm>
            <a:off x="838200" y="3971728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at row line 2</a:t>
            </a:r>
          </a:p>
          <a:p>
            <a:r>
              <a:rPr lang="en-US" dirty="0"/>
              <a:t>End at row line 3</a:t>
            </a:r>
            <a:endParaRPr lang="en-DK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497DF7E-9B72-4F74-A856-25763FF6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5513"/>
            <a:ext cx="5181600" cy="2415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288B65-1DC8-4B4B-8576-70BBD7555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74739"/>
            <a:ext cx="5225327" cy="26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69838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6683-256F-4B9C-9E7D-76AB6743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</a:t>
            </a:r>
            <a:endParaRPr lang="en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67BAE-5A3E-443C-B660-F3571B6A8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330772"/>
          </a:xfrm>
        </p:spPr>
        <p:txBody>
          <a:bodyPr anchor="t">
            <a:normAutofit/>
          </a:bodyPr>
          <a:lstStyle/>
          <a:p>
            <a:r>
              <a:rPr lang="en-US" dirty="0"/>
              <a:t>Copy html: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Copy </a:t>
            </a:r>
            <a:r>
              <a:rPr lang="en-US" dirty="0" err="1"/>
              <a:t>Css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Place elements according to the grid.</a:t>
            </a:r>
          </a:p>
          <a:p>
            <a:r>
              <a:rPr lang="en-US" dirty="0"/>
              <a:t>Put some content inside each element to verify the placement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742122-680A-42F3-926D-576444E9AB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DK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2617EC6-29AB-48C6-BF06-9B8D0EE0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5767"/>
            <a:ext cx="4155831" cy="1825536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C24556D9-051D-4E8E-94F9-9A93D91657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838664"/>
              </p:ext>
            </p:extLst>
          </p:nvPr>
        </p:nvGraphicFramePr>
        <p:xfrm>
          <a:off x="6172200" y="1160463"/>
          <a:ext cx="5184000" cy="501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417157037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697820867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795873235"/>
                    </a:ext>
                  </a:extLst>
                </a:gridCol>
              </a:tblGrid>
              <a:tr h="10673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.page-title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75386"/>
                  </a:ext>
                </a:extLst>
              </a:tr>
              <a:tr h="131638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.main-content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.masthead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24528"/>
                  </a:ext>
                </a:extLst>
              </a:tr>
              <a:tr h="2632773">
                <a:tc>
                  <a:txBody>
                    <a:bodyPr/>
                    <a:lstStyle/>
                    <a:p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.sidebar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.footer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363813"/>
                  </a:ext>
                </a:extLst>
              </a:tr>
            </a:tbl>
          </a:graphicData>
        </a:graphic>
      </p:graphicFrame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F73222D9-6F57-475E-B8B1-B836B0A5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08187"/>
            <a:ext cx="4207200" cy="13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6572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7D3ABF-B744-46A3-A7F2-F7D4A3FCF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Looks promising!</a:t>
            </a:r>
          </a:p>
          <a:p>
            <a:endParaRPr lang="en-US" dirty="0"/>
          </a:p>
          <a:p>
            <a:r>
              <a:rPr lang="en-US" dirty="0"/>
              <a:t>BUT</a:t>
            </a:r>
          </a:p>
          <a:p>
            <a:endParaRPr lang="en-US" dirty="0"/>
          </a:p>
          <a:p>
            <a:r>
              <a:rPr lang="en-US" dirty="0"/>
              <a:t>Remembering different lines is difficult!</a:t>
            </a:r>
          </a:p>
          <a:p>
            <a:r>
              <a:rPr lang="en-US" dirty="0"/>
              <a:t>Especially if the site is responsive.</a:t>
            </a:r>
            <a:endParaRPr lang="en-DK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43781D-0BB9-4ADA-A988-627218EF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2633229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61826C-1F9F-4A36-9E75-36961AEA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responsive?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8CF034-0E56-425C-81B5-4E1977D63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2050" name="Picture 2" descr="Examples | Responsive Web Design">
            <a:extLst>
              <a:ext uri="{FF2B5EF4-FFF2-40B4-BE49-F238E27FC236}">
                <a16:creationId xmlns:a16="http://schemas.microsoft.com/office/drawing/2014/main" id="{FE49F010-9F62-4620-B041-8F691061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08" y="1049931"/>
            <a:ext cx="10326784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99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A1A1A-A25A-4E31-892A-F269F802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The </a:t>
            </a:r>
            <a:r>
              <a:rPr lang="da-DK" dirty="0" err="1"/>
              <a:t>Stylesheet</a:t>
            </a:r>
            <a:endParaRPr lang="en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A4E34-053B-462F-A35E-0868BC53D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 </a:t>
            </a:r>
            <a:r>
              <a:rPr lang="da-DK" dirty="0" err="1"/>
              <a:t>stylesheet</a:t>
            </a:r>
            <a:r>
              <a:rPr lang="da-DK" dirty="0"/>
              <a:t> is a set of </a:t>
            </a:r>
            <a:r>
              <a:rPr lang="da-DK" dirty="0" err="1"/>
              <a:t>rules</a:t>
            </a:r>
            <a:r>
              <a:rPr lang="da-DK" dirty="0"/>
              <a:t> </a:t>
            </a:r>
            <a:r>
              <a:rPr lang="da-DK" dirty="0" err="1"/>
              <a:t>defining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an HTML element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presented</a:t>
            </a:r>
            <a:r>
              <a:rPr lang="da-DK" dirty="0"/>
              <a:t> in a browser.</a:t>
            </a:r>
          </a:p>
          <a:p>
            <a:endParaRPr lang="da-DK" dirty="0"/>
          </a:p>
          <a:p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rules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targeted</a:t>
            </a:r>
            <a:r>
              <a:rPr lang="da-DK" dirty="0"/>
              <a:t> to </a:t>
            </a:r>
            <a:r>
              <a:rPr lang="da-DK" dirty="0" err="1"/>
              <a:t>specific</a:t>
            </a:r>
            <a:r>
              <a:rPr lang="da-DK" dirty="0"/>
              <a:t> elements in an HTML </a:t>
            </a:r>
            <a:r>
              <a:rPr lang="da-DK" dirty="0" err="1"/>
              <a:t>document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116059524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2473-844E-48DE-80B8-540EAB63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Grid Template </a:t>
            </a:r>
            <a:r>
              <a:rPr lang="da-DK" dirty="0" err="1"/>
              <a:t>areas</a:t>
            </a:r>
            <a:endParaRPr lang="en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83153-6883-424D-A8F2-9B5AFFF13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23AEBAE-D18A-4BEE-BB4B-5AB9C902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8090"/>
            <a:ext cx="4721888" cy="2201246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C4866283-3AB8-4E4A-AEC2-0077B5281D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540405"/>
              </p:ext>
            </p:extLst>
          </p:nvPr>
        </p:nvGraphicFramePr>
        <p:xfrm>
          <a:off x="6172200" y="1160463"/>
          <a:ext cx="5184000" cy="501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417157037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697820867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795873235"/>
                    </a:ext>
                  </a:extLst>
                </a:gridCol>
              </a:tblGrid>
              <a:tr h="1067340"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75386"/>
                  </a:ext>
                </a:extLst>
              </a:tr>
              <a:tr h="1316387"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main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>
                          <a:solidFill>
                            <a:schemeClr val="tx1"/>
                          </a:solidFill>
                        </a:rPr>
                        <a:t>header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>
                          <a:solidFill>
                            <a:schemeClr val="tx1"/>
                          </a:solidFill>
                        </a:rPr>
                        <a:t>header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24528"/>
                  </a:ext>
                </a:extLst>
              </a:tr>
              <a:tr h="2632773"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main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>
                          <a:solidFill>
                            <a:schemeClr val="tx1"/>
                          </a:solidFill>
                        </a:rPr>
                        <a:t>sidebar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footer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363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379073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2473-844E-48DE-80B8-540EAB63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Grid Template </a:t>
            </a:r>
            <a:r>
              <a:rPr lang="da-DK" dirty="0" err="1"/>
              <a:t>areas</a:t>
            </a:r>
            <a:endParaRPr lang="en-D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70A7B-E4CA-408C-8F54-ECFC2AD9B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9175"/>
            <a:ext cx="4890499" cy="3299075"/>
          </a:xfr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C4866283-3AB8-4E4A-AEC2-0077B5281D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654263"/>
              </p:ext>
            </p:extLst>
          </p:nvPr>
        </p:nvGraphicFramePr>
        <p:xfrm>
          <a:off x="6172200" y="1160463"/>
          <a:ext cx="5184000" cy="501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417157037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697820867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795873235"/>
                    </a:ext>
                  </a:extLst>
                </a:gridCol>
              </a:tblGrid>
              <a:tr h="1067340"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75386"/>
                  </a:ext>
                </a:extLst>
              </a:tr>
              <a:tr h="1316387"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main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>
                          <a:solidFill>
                            <a:schemeClr val="tx1"/>
                          </a:solidFill>
                        </a:rPr>
                        <a:t>header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>
                          <a:solidFill>
                            <a:schemeClr val="tx1"/>
                          </a:solidFill>
                        </a:rPr>
                        <a:t>header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24528"/>
                  </a:ext>
                </a:extLst>
              </a:tr>
              <a:tr h="2632773"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main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>
                          <a:solidFill>
                            <a:schemeClr val="tx1"/>
                          </a:solidFill>
                        </a:rPr>
                        <a:t>sidebar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1" dirty="0" err="1">
                          <a:solidFill>
                            <a:schemeClr val="tx1"/>
                          </a:solidFill>
                        </a:rPr>
                        <a:t>footer</a:t>
                      </a:r>
                      <a:endParaRPr lang="en-DK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363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812007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9F1D-C5CC-4174-A975-1FC5879D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Exercise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F5FB-2F40-4C87-B944-5C0C45C9D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 err="1"/>
              <a:t>Rewrite</a:t>
            </a:r>
            <a:r>
              <a:rPr lang="da-DK" dirty="0"/>
              <a:t> the 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grid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Grid Template </a:t>
            </a:r>
            <a:r>
              <a:rPr lang="da-DK" dirty="0" err="1"/>
              <a:t>areas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Grid </a:t>
            </a:r>
            <a:r>
              <a:rPr lang="da-DK" dirty="0" err="1"/>
              <a:t>row</a:t>
            </a:r>
            <a:r>
              <a:rPr lang="da-DK" dirty="0"/>
              <a:t> and column line definitions.</a:t>
            </a:r>
          </a:p>
          <a:p>
            <a:endParaRPr lang="da-DK" dirty="0"/>
          </a:p>
          <a:p>
            <a:endParaRPr lang="en-DK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A9C24D0-F418-4F4B-B034-4704459D74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0989"/>
            <a:ext cx="5181600" cy="3495448"/>
          </a:xfrm>
        </p:spPr>
      </p:pic>
    </p:spTree>
    <p:extLst>
      <p:ext uri="{BB962C8B-B14F-4D97-AF65-F5344CB8AC3E}">
        <p14:creationId xmlns:p14="http://schemas.microsoft.com/office/powerpoint/2010/main" val="1175376661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60C0851-8603-478E-84FD-B5021AEB3A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0000" t="-150" r="3286" b="150"/>
          <a:stretch/>
        </p:blipFill>
        <p:spPr>
          <a:xfrm>
            <a:off x="0" y="-10284"/>
            <a:ext cx="48006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EB7038-B626-4293-9FFF-F5B23A593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Responsive</a:t>
            </a:r>
            <a:r>
              <a:rPr lang="da-DK" dirty="0"/>
              <a:t> web design </a:t>
            </a:r>
            <a:r>
              <a:rPr lang="da-DK" dirty="0" err="1"/>
              <a:t>using</a:t>
            </a:r>
            <a:r>
              <a:rPr lang="da-DK" dirty="0"/>
              <a:t> Grid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928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EF22-FCC8-43FC-BF97-6D6BE06E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Media </a:t>
            </a:r>
            <a:r>
              <a:rPr lang="da-DK" dirty="0" err="1"/>
              <a:t>queries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B5CAC-A085-4D9E-B6D1-EC0A0AA91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528" y="1160463"/>
            <a:ext cx="6480944" cy="5016500"/>
          </a:xfrm>
        </p:spPr>
      </p:pic>
    </p:spTree>
    <p:extLst>
      <p:ext uri="{BB962C8B-B14F-4D97-AF65-F5344CB8AC3E}">
        <p14:creationId xmlns:p14="http://schemas.microsoft.com/office/powerpoint/2010/main" val="3650582779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34C71A-CF13-46A1-B75D-238BFFE9CF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366" b="25366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B41428-5439-4A3A-84D2-340D27F9D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Nesting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3247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25C4-6401-47E3-AD8D-DAE3AAF0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Nested</a:t>
            </a:r>
            <a:r>
              <a:rPr lang="da-DK" dirty="0"/>
              <a:t> Grids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7D6A-4BD9-4BEA-894A-562A453D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Grids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inherited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Therefore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grids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</a:t>
            </a:r>
            <a:r>
              <a:rPr lang="da-DK" dirty="0" err="1"/>
              <a:t>grids</a:t>
            </a:r>
            <a:endParaRPr lang="da-DK" dirty="0"/>
          </a:p>
          <a:p>
            <a:endParaRPr lang="da-DK" dirty="0"/>
          </a:p>
          <a:p>
            <a:r>
              <a:rPr lang="da-DK" dirty="0"/>
              <a:t>This is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b="1" dirty="0" err="1"/>
              <a:t>nested</a:t>
            </a:r>
            <a:r>
              <a:rPr lang="da-DK" b="1" dirty="0"/>
              <a:t> </a:t>
            </a:r>
            <a:r>
              <a:rPr lang="da-DK" b="1" dirty="0" err="1"/>
              <a:t>grids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215149279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5479-7CBC-43ED-BF5F-17EE8A40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The Cascade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D8000-2EE0-4818-916B-69050BD5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i="1" dirty="0" err="1"/>
              <a:t>cascade</a:t>
            </a:r>
            <a:r>
              <a:rPr lang="da-DK" dirty="0"/>
              <a:t> part of CSS is a set of </a:t>
            </a:r>
            <a:r>
              <a:rPr lang="da-DK" dirty="0" err="1"/>
              <a:t>rules</a:t>
            </a:r>
            <a:r>
              <a:rPr lang="da-DK" dirty="0"/>
              <a:t> for </a:t>
            </a:r>
            <a:r>
              <a:rPr lang="da-DK" dirty="0" err="1"/>
              <a:t>resolving</a:t>
            </a:r>
            <a:r>
              <a:rPr lang="da-DK" dirty="0"/>
              <a:t> </a:t>
            </a:r>
            <a:r>
              <a:rPr lang="da-DK" dirty="0" err="1"/>
              <a:t>conflicts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Conflicts</a:t>
            </a:r>
            <a:r>
              <a:rPr lang="da-DK" dirty="0"/>
              <a:t> </a:t>
            </a:r>
            <a:r>
              <a:rPr lang="da-DK" dirty="0" err="1"/>
              <a:t>arise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multiple CSS </a:t>
            </a:r>
            <a:r>
              <a:rPr lang="da-DK" dirty="0" err="1"/>
              <a:t>rules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defined</a:t>
            </a:r>
            <a:r>
              <a:rPr lang="da-DK" dirty="0"/>
              <a:t> for a given element.</a:t>
            </a:r>
          </a:p>
          <a:p>
            <a:endParaRPr lang="da-DK" dirty="0"/>
          </a:p>
          <a:p>
            <a:r>
              <a:rPr lang="da-DK" b="1" dirty="0" err="1"/>
              <a:t>Example</a:t>
            </a:r>
            <a:r>
              <a:rPr lang="da-DK" b="1" dirty="0"/>
              <a:t>:</a:t>
            </a:r>
          </a:p>
          <a:p>
            <a:r>
              <a:rPr lang="da-DK" dirty="0"/>
              <a:t>If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rules</a:t>
            </a:r>
            <a:r>
              <a:rPr lang="da-DK" dirty="0"/>
              <a:t> </a:t>
            </a:r>
            <a:r>
              <a:rPr lang="da-DK" dirty="0" err="1"/>
              <a:t>defining</a:t>
            </a:r>
            <a:r>
              <a:rPr lang="da-DK" dirty="0"/>
              <a:t> the </a:t>
            </a:r>
            <a:r>
              <a:rPr lang="da-DK" dirty="0" err="1"/>
              <a:t>color</a:t>
            </a:r>
            <a:r>
              <a:rPr lang="da-DK" dirty="0"/>
              <a:t> of </a:t>
            </a:r>
            <a:r>
              <a:rPr lang="da-DK" dirty="0" err="1"/>
              <a:t>your</a:t>
            </a:r>
            <a:r>
              <a:rPr lang="da-DK" dirty="0"/>
              <a:t> &lt;h1&gt; elements, </a:t>
            </a:r>
          </a:p>
          <a:p>
            <a:r>
              <a:rPr lang="da-DK" dirty="0"/>
              <a:t>the </a:t>
            </a:r>
            <a:r>
              <a:rPr lang="da-DK" dirty="0" err="1"/>
              <a:t>rule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comes</a:t>
            </a:r>
            <a:r>
              <a:rPr lang="da-DK" dirty="0"/>
              <a:t> last in the </a:t>
            </a:r>
            <a:r>
              <a:rPr lang="da-DK" dirty="0" err="1"/>
              <a:t>cascade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trump</a:t>
            </a:r>
            <a:r>
              <a:rPr lang="da-DK" dirty="0"/>
              <a:t> all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rules</a:t>
            </a:r>
            <a:r>
              <a:rPr lang="da-DK" dirty="0"/>
              <a:t>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535864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C6E8-8255-4D86-AE88-E6BA71C5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Order of </a:t>
            </a:r>
            <a:r>
              <a:rPr lang="da-DK" dirty="0" err="1"/>
              <a:t>importance</a:t>
            </a:r>
            <a:endParaRPr lang="en-D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B4A682-F2A4-4699-8424-810CFEB6F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662507"/>
              </p:ext>
            </p:extLst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F881E7-45A8-4DAD-A1E5-13ACEF09BF78}"/>
              </a:ext>
            </a:extLst>
          </p:cNvPr>
          <p:cNvSpPr txBox="1"/>
          <p:nvPr/>
        </p:nvSpPr>
        <p:spPr>
          <a:xfrm>
            <a:off x="838200" y="3579447"/>
            <a:ext cx="553998" cy="25975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a-DK" sz="2400" dirty="0"/>
              <a:t>High </a:t>
            </a:r>
            <a:r>
              <a:rPr lang="da-DK" sz="2400" dirty="0" err="1"/>
              <a:t>importance</a:t>
            </a:r>
            <a:endParaRPr lang="en-DK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DAEDC-C455-4AE8-8FCB-7A3BA99F6E5B}"/>
              </a:ext>
            </a:extLst>
          </p:cNvPr>
          <p:cNvSpPr txBox="1"/>
          <p:nvPr/>
        </p:nvSpPr>
        <p:spPr>
          <a:xfrm>
            <a:off x="838200" y="1160463"/>
            <a:ext cx="553998" cy="241898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da-DK" sz="2400" dirty="0"/>
              <a:t>Low </a:t>
            </a:r>
            <a:r>
              <a:rPr lang="da-DK" sz="2400" dirty="0" err="1"/>
              <a:t>importance</a:t>
            </a:r>
            <a:endParaRPr lang="en-DK" sz="2400" dirty="0"/>
          </a:p>
        </p:txBody>
      </p:sp>
    </p:spTree>
    <p:extLst>
      <p:ext uri="{BB962C8B-B14F-4D97-AF65-F5344CB8AC3E}">
        <p14:creationId xmlns:p14="http://schemas.microsoft.com/office/powerpoint/2010/main" val="75628183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5973-96DA-4E04-9E5F-3C73C467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Inheritance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D3785-A715-4841-A5BF-BFD43CAA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463"/>
            <a:ext cx="10515600" cy="1035660"/>
          </a:xfrm>
        </p:spPr>
        <p:txBody>
          <a:bodyPr/>
          <a:lstStyle/>
          <a:p>
            <a:r>
              <a:rPr lang="da-DK" dirty="0"/>
              <a:t>Most elements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inherit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style properties from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parent</a:t>
            </a:r>
            <a:r>
              <a:rPr lang="da-DK" dirty="0"/>
              <a:t> elements by default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961316-A620-4A9E-A423-9E554DC4D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243563"/>
              </p:ext>
            </p:extLst>
          </p:nvPr>
        </p:nvGraphicFramePr>
        <p:xfrm>
          <a:off x="838200" y="2188308"/>
          <a:ext cx="10515600" cy="3621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90456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3EDE1C-5209-46E7-BA0B-17143FA3743E}">
  <ds:schemaRefs>
    <ds:schemaRef ds:uri="http://purl.org/dc/dcmitype/"/>
    <ds:schemaRef ds:uri="http://schemas.microsoft.com/sharepoint/v4"/>
    <ds:schemaRef ds:uri="http://purl.org/dc/elements/1.1/"/>
    <ds:schemaRef ds:uri="http://schemas.microsoft.com/office/2006/metadata/properties"/>
    <ds:schemaRef ds:uri="http://schemas.microsoft.com/office/2006/documentManagement/types"/>
    <ds:schemaRef ds:uri="6d664e35-4106-49a6-ac9f-9206286da0df"/>
    <ds:schemaRef ds:uri="http://schemas.microsoft.com/sharepoint/v3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c9ec67d-18bf-4dbd-8d4d-964329705d9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6629</TotalTime>
  <Words>1556</Words>
  <Application>Microsoft Office PowerPoint</Application>
  <PresentationFormat>Widescreen</PresentationFormat>
  <Paragraphs>482</Paragraphs>
  <Slides>68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Helvetica Neue</vt:lpstr>
      <vt:lpstr>HelveticaNeue Condensed</vt:lpstr>
      <vt:lpstr>Wingdings</vt:lpstr>
      <vt:lpstr>Tema med footer</vt:lpstr>
      <vt:lpstr>1_Tema med footer</vt:lpstr>
      <vt:lpstr>Introduction – CSS</vt:lpstr>
      <vt:lpstr>What is a website?</vt:lpstr>
      <vt:lpstr>What is a website?</vt:lpstr>
      <vt:lpstr>PowerPoint Presentation</vt:lpstr>
      <vt:lpstr>Cascading Style Sheets</vt:lpstr>
      <vt:lpstr>The Stylesheet</vt:lpstr>
      <vt:lpstr>The Cascade</vt:lpstr>
      <vt:lpstr>Order of importance</vt:lpstr>
      <vt:lpstr>Inheritance</vt:lpstr>
      <vt:lpstr>Specificity</vt:lpstr>
      <vt:lpstr>Specificity (cont.)</vt:lpstr>
      <vt:lpstr>Syntax</vt:lpstr>
      <vt:lpstr>CSS Rule</vt:lpstr>
      <vt:lpstr>CSS Selector</vt:lpstr>
      <vt:lpstr>CSS Declaration</vt:lpstr>
      <vt:lpstr>Selectors</vt:lpstr>
      <vt:lpstr>Type (element) selectors</vt:lpstr>
      <vt:lpstr>ID Selectors</vt:lpstr>
      <vt:lpstr>Class selectors</vt:lpstr>
      <vt:lpstr>Examples</vt:lpstr>
      <vt:lpstr>IDs vs. Classes</vt:lpstr>
      <vt:lpstr>IDs vs. Classes (cont.)</vt:lpstr>
      <vt:lpstr>Descendant selectors</vt:lpstr>
      <vt:lpstr>Descendant selectors (cont.)</vt:lpstr>
      <vt:lpstr>Adding styling</vt:lpstr>
      <vt:lpstr>Referencing a css file</vt:lpstr>
      <vt:lpstr>CSS Box Model</vt:lpstr>
      <vt:lpstr>Placement</vt:lpstr>
      <vt:lpstr>Placement (cont.)</vt:lpstr>
      <vt:lpstr>Positioning</vt:lpstr>
      <vt:lpstr>Positioning (cont.) </vt:lpstr>
      <vt:lpstr>Demo time</vt:lpstr>
      <vt:lpstr>Exercise  Style your Google web page to look more like the real thing</vt:lpstr>
      <vt:lpstr>PowerPoint Presentation</vt:lpstr>
      <vt:lpstr>Steps</vt:lpstr>
      <vt:lpstr>CSS Grid</vt:lpstr>
      <vt:lpstr>Preparation</vt:lpstr>
      <vt:lpstr>Pretext</vt:lpstr>
      <vt:lpstr>Problem and solution</vt:lpstr>
      <vt:lpstr>A griddy approach</vt:lpstr>
      <vt:lpstr>A griddy approah (cont.)</vt:lpstr>
      <vt:lpstr>Grid terminology</vt:lpstr>
      <vt:lpstr>Grid container</vt:lpstr>
      <vt:lpstr>Grid item</vt:lpstr>
      <vt:lpstr>Grid line</vt:lpstr>
      <vt:lpstr>Grid line</vt:lpstr>
      <vt:lpstr>Grid cell</vt:lpstr>
      <vt:lpstr>Grid area</vt:lpstr>
      <vt:lpstr>Grid track</vt:lpstr>
      <vt:lpstr>Grid gap</vt:lpstr>
      <vt:lpstr>CSS Grid in a nutshell</vt:lpstr>
      <vt:lpstr>Defining a grid</vt:lpstr>
      <vt:lpstr>Defining a grid (cont.)</vt:lpstr>
      <vt:lpstr>Defining a grid (cont.)</vt:lpstr>
      <vt:lpstr>Defining a grid (cont.)</vt:lpstr>
      <vt:lpstr>Defining a grid (cont.)</vt:lpstr>
      <vt:lpstr>Exercise</vt:lpstr>
      <vt:lpstr>PowerPoint Presentation</vt:lpstr>
      <vt:lpstr>What is responsive?</vt:lpstr>
      <vt:lpstr>Grid Template areas</vt:lpstr>
      <vt:lpstr>Grid Template areas</vt:lpstr>
      <vt:lpstr>Exercise</vt:lpstr>
      <vt:lpstr>Responsive web design using Grid</vt:lpstr>
      <vt:lpstr>Media queries</vt:lpstr>
      <vt:lpstr>Nesting</vt:lpstr>
      <vt:lpstr>Nested Grids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</cp:lastModifiedBy>
  <cp:revision>137</cp:revision>
  <dcterms:created xsi:type="dcterms:W3CDTF">2016-11-24T12:28:02Z</dcterms:created>
  <dcterms:modified xsi:type="dcterms:W3CDTF">2018-02-27T14:08:30Z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